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79" r:id="rId5"/>
    <p:sldMasterId id="2147483692" r:id="rId6"/>
  </p:sldMasterIdLst>
  <p:notesMasterIdLst>
    <p:notesMasterId r:id="rId22"/>
  </p:notesMasterIdLst>
  <p:sldIdLst>
    <p:sldId id="350" r:id="rId7"/>
    <p:sldId id="734" r:id="rId8"/>
    <p:sldId id="352" r:id="rId9"/>
    <p:sldId id="396" r:id="rId10"/>
    <p:sldId id="381" r:id="rId11"/>
    <p:sldId id="384" r:id="rId12"/>
    <p:sldId id="386" r:id="rId13"/>
    <p:sldId id="391" r:id="rId14"/>
    <p:sldId id="387" r:id="rId15"/>
    <p:sldId id="393" r:id="rId16"/>
    <p:sldId id="263" r:id="rId17"/>
    <p:sldId id="392" r:id="rId18"/>
    <p:sldId id="389" r:id="rId19"/>
    <p:sldId id="397" r:id="rId20"/>
    <p:sldId id="257" r:id="rId21"/>
  </p:sldIdLst>
  <p:sldSz cx="12192000" cy="6858000"/>
  <p:notesSz cx="7099300" cy="102346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33556"/>
    <a:srgbClr val="EEDC00"/>
    <a:srgbClr val="00B050"/>
    <a:srgbClr val="164FA0"/>
    <a:srgbClr val="0D499D"/>
    <a:srgbClr val="958CAA"/>
    <a:srgbClr val="406EAA"/>
    <a:srgbClr val="264478"/>
    <a:srgbClr val="E6E6E6"/>
    <a:srgbClr val="CCBD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D0515DE-CCCF-4AB8-9E69-57FEC37AC2A8}" v="10" dt="2026-10-13T10:53:37.01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019" autoAdjust="0"/>
    <p:restoredTop sz="94660" autoAdjust="0"/>
  </p:normalViewPr>
  <p:slideViewPr>
    <p:cSldViewPr snapToGrid="0">
      <p:cViewPr varScale="1">
        <p:scale>
          <a:sx n="98" d="100"/>
          <a:sy n="98" d="100"/>
        </p:scale>
        <p:origin x="876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1" d="100"/>
          <a:sy n="81" d="100"/>
        </p:scale>
        <p:origin x="222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udez Mauro" userId="8c742b94-0e70-433c-a1c1-9a699bf58974" providerId="ADAL" clId="{725741E6-5FDA-424A-884F-E8DAF182E068}"/>
    <pc:docChg chg="undo custSel addSld delSld modSld sldOrd">
      <pc:chgData name="Rudez Mauro" userId="8c742b94-0e70-433c-a1c1-9a699bf58974" providerId="ADAL" clId="{725741E6-5FDA-424A-884F-E8DAF182E068}" dt="2026-10-13T11:10:19.772" v="1334" actId="1076"/>
      <pc:docMkLst>
        <pc:docMk/>
      </pc:docMkLst>
      <pc:sldChg chg="addSp delSp modSp add del mod">
        <pc:chgData name="Rudez Mauro" userId="8c742b94-0e70-433c-a1c1-9a699bf58974" providerId="ADAL" clId="{725741E6-5FDA-424A-884F-E8DAF182E068}" dt="2026-10-13T10:53:41.438" v="1312" actId="47"/>
        <pc:sldMkLst>
          <pc:docMk/>
          <pc:sldMk cId="2576022009" sldId="259"/>
        </pc:sldMkLst>
      </pc:sldChg>
      <pc:sldChg chg="addSp delSp modSp mod ord">
        <pc:chgData name="Rudez Mauro" userId="8c742b94-0e70-433c-a1c1-9a699bf58974" providerId="ADAL" clId="{725741E6-5FDA-424A-884F-E8DAF182E068}" dt="2026-10-13T11:10:19.772" v="1334" actId="1076"/>
        <pc:sldMkLst>
          <pc:docMk/>
          <pc:sldMk cId="1453851653" sldId="263"/>
        </pc:sldMkLst>
        <pc:spChg chg="mod">
          <ac:chgData name="Rudez Mauro" userId="8c742b94-0e70-433c-a1c1-9a699bf58974" providerId="ADAL" clId="{725741E6-5FDA-424A-884F-E8DAF182E068}" dt="2026-09-29T07:46:32.325" v="497" actId="20577"/>
          <ac:spMkLst>
            <pc:docMk/>
            <pc:sldMk cId="1453851653" sldId="263"/>
            <ac:spMk id="2" creationId="{FEAC3BDC-6642-F3F0-FFD2-CED6754B5ACD}"/>
          </ac:spMkLst>
        </pc:spChg>
        <pc:spChg chg="add mod">
          <ac:chgData name="Rudez Mauro" userId="8c742b94-0e70-433c-a1c1-9a699bf58974" providerId="ADAL" clId="{725741E6-5FDA-424A-884F-E8DAF182E068}" dt="2026-09-29T07:43:39.280" v="430" actId="207"/>
          <ac:spMkLst>
            <pc:docMk/>
            <pc:sldMk cId="1453851653" sldId="263"/>
            <ac:spMk id="21" creationId="{B875649B-2460-DA9B-96DA-2AED47DB68C5}"/>
          </ac:spMkLst>
        </pc:spChg>
        <pc:spChg chg="add mod">
          <ac:chgData name="Rudez Mauro" userId="8c742b94-0e70-433c-a1c1-9a699bf58974" providerId="ADAL" clId="{725741E6-5FDA-424A-884F-E8DAF182E068}" dt="2026-09-29T07:43:39.280" v="430" actId="207"/>
          <ac:spMkLst>
            <pc:docMk/>
            <pc:sldMk cId="1453851653" sldId="263"/>
            <ac:spMk id="22" creationId="{9DB061C7-D018-5D25-0F0F-B41B4B3F1720}"/>
          </ac:spMkLst>
        </pc:spChg>
        <pc:spChg chg="add mod">
          <ac:chgData name="Rudez Mauro" userId="8c742b94-0e70-433c-a1c1-9a699bf58974" providerId="ADAL" clId="{725741E6-5FDA-424A-884F-E8DAF182E068}" dt="2026-09-29T07:43:39.280" v="430" actId="207"/>
          <ac:spMkLst>
            <pc:docMk/>
            <pc:sldMk cId="1453851653" sldId="263"/>
            <ac:spMk id="23" creationId="{3CCB8F65-CACD-8824-BAF0-899D0FEDD537}"/>
          </ac:spMkLst>
        </pc:spChg>
        <pc:spChg chg="add mod">
          <ac:chgData name="Rudez Mauro" userId="8c742b94-0e70-433c-a1c1-9a699bf58974" providerId="ADAL" clId="{725741E6-5FDA-424A-884F-E8DAF182E068}" dt="2026-09-29T07:43:39.280" v="430" actId="207"/>
          <ac:spMkLst>
            <pc:docMk/>
            <pc:sldMk cId="1453851653" sldId="263"/>
            <ac:spMk id="24" creationId="{F2895CCC-EF1E-0C9F-233D-55E67EF75AE5}"/>
          </ac:spMkLst>
        </pc:spChg>
        <pc:spChg chg="add mod">
          <ac:chgData name="Rudez Mauro" userId="8c742b94-0e70-433c-a1c1-9a699bf58974" providerId="ADAL" clId="{725741E6-5FDA-424A-884F-E8DAF182E068}" dt="2026-09-29T07:43:39.280" v="430" actId="207"/>
          <ac:spMkLst>
            <pc:docMk/>
            <pc:sldMk cId="1453851653" sldId="263"/>
            <ac:spMk id="25" creationId="{E6811B56-5C4C-48C9-E7A7-44A450AA0A04}"/>
          </ac:spMkLst>
        </pc:spChg>
        <pc:spChg chg="mod">
          <ac:chgData name="Rudez Mauro" userId="8c742b94-0e70-433c-a1c1-9a699bf58974" providerId="ADAL" clId="{725741E6-5FDA-424A-884F-E8DAF182E068}" dt="2026-09-29T07:45:21.503" v="440"/>
          <ac:spMkLst>
            <pc:docMk/>
            <pc:sldMk cId="1453851653" sldId="263"/>
            <ac:spMk id="53" creationId="{F6BC1405-7440-ADB4-2969-03E2A0B5490F}"/>
          </ac:spMkLst>
        </pc:spChg>
        <pc:spChg chg="mod">
          <ac:chgData name="Rudez Mauro" userId="8c742b94-0e70-433c-a1c1-9a699bf58974" providerId="ADAL" clId="{725741E6-5FDA-424A-884F-E8DAF182E068}" dt="2026-09-29T07:45:21.503" v="440"/>
          <ac:spMkLst>
            <pc:docMk/>
            <pc:sldMk cId="1453851653" sldId="263"/>
            <ac:spMk id="54" creationId="{3C31A51B-5211-7310-96D0-6DD14D95C31A}"/>
          </ac:spMkLst>
        </pc:spChg>
        <pc:spChg chg="mod">
          <ac:chgData name="Rudez Mauro" userId="8c742b94-0e70-433c-a1c1-9a699bf58974" providerId="ADAL" clId="{725741E6-5FDA-424A-884F-E8DAF182E068}" dt="2026-09-29T07:45:21.503" v="440"/>
          <ac:spMkLst>
            <pc:docMk/>
            <pc:sldMk cId="1453851653" sldId="263"/>
            <ac:spMk id="55" creationId="{2897BFB9-B6BB-2904-5CE8-AE09C015A59D}"/>
          </ac:spMkLst>
        </pc:spChg>
        <pc:spChg chg="mod">
          <ac:chgData name="Rudez Mauro" userId="8c742b94-0e70-433c-a1c1-9a699bf58974" providerId="ADAL" clId="{725741E6-5FDA-424A-884F-E8DAF182E068}" dt="2026-09-29T07:45:21.503" v="440"/>
          <ac:spMkLst>
            <pc:docMk/>
            <pc:sldMk cId="1453851653" sldId="263"/>
            <ac:spMk id="56" creationId="{2BA0E6CA-10A9-9A9C-531B-D2982B7922AC}"/>
          </ac:spMkLst>
        </pc:spChg>
        <pc:spChg chg="add mod">
          <ac:chgData name="Rudez Mauro" userId="8c742b94-0e70-433c-a1c1-9a699bf58974" providerId="ADAL" clId="{725741E6-5FDA-424A-884F-E8DAF182E068}" dt="2026-10-12T10:45:13.506" v="1129" actId="1036"/>
          <ac:spMkLst>
            <pc:docMk/>
            <pc:sldMk cId="1453851653" sldId="263"/>
            <ac:spMk id="62" creationId="{8AFB69F1-A3F5-2419-6DB3-F73F6B1B2CA8}"/>
          </ac:spMkLst>
        </pc:spChg>
        <pc:spChg chg="add mod">
          <ac:chgData name="Rudez Mauro" userId="8c742b94-0e70-433c-a1c1-9a699bf58974" providerId="ADAL" clId="{725741E6-5FDA-424A-884F-E8DAF182E068}" dt="2026-09-29T07:45:27.063" v="441" actId="1076"/>
          <ac:spMkLst>
            <pc:docMk/>
            <pc:sldMk cId="1453851653" sldId="263"/>
            <ac:spMk id="63" creationId="{D87215F2-893D-63E9-3AE8-67F0F3C8EF8A}"/>
          </ac:spMkLst>
        </pc:spChg>
        <pc:spChg chg="add mod">
          <ac:chgData name="Rudez Mauro" userId="8c742b94-0e70-433c-a1c1-9a699bf58974" providerId="ADAL" clId="{725741E6-5FDA-424A-884F-E8DAF182E068}" dt="2026-10-13T11:08:19.699" v="1324" actId="1076"/>
          <ac:spMkLst>
            <pc:docMk/>
            <pc:sldMk cId="1453851653" sldId="263"/>
            <ac:spMk id="64" creationId="{76EE7FC7-34C0-F0D5-B4AB-D1C0866C2840}"/>
          </ac:spMkLst>
        </pc:spChg>
        <pc:spChg chg="add mod">
          <ac:chgData name="Rudez Mauro" userId="8c742b94-0e70-433c-a1c1-9a699bf58974" providerId="ADAL" clId="{725741E6-5FDA-424A-884F-E8DAF182E068}" dt="2026-09-29T07:45:27.063" v="441" actId="1076"/>
          <ac:spMkLst>
            <pc:docMk/>
            <pc:sldMk cId="1453851653" sldId="263"/>
            <ac:spMk id="65" creationId="{F0357CC6-08C9-E156-0E59-126A1005386A}"/>
          </ac:spMkLst>
        </pc:spChg>
        <pc:spChg chg="add mod">
          <ac:chgData name="Rudez Mauro" userId="8c742b94-0e70-433c-a1c1-9a699bf58974" providerId="ADAL" clId="{725741E6-5FDA-424A-884F-E8DAF182E068}" dt="2026-10-13T11:10:19.772" v="1334" actId="1076"/>
          <ac:spMkLst>
            <pc:docMk/>
            <pc:sldMk cId="1453851653" sldId="263"/>
            <ac:spMk id="66" creationId="{BA3BD8AF-EC87-7B95-1FC6-3996C163DE62}"/>
          </ac:spMkLst>
        </pc:spChg>
        <pc:spChg chg="add mod">
          <ac:chgData name="Rudez Mauro" userId="8c742b94-0e70-433c-a1c1-9a699bf58974" providerId="ADAL" clId="{725741E6-5FDA-424A-884F-E8DAF182E068}" dt="2026-10-12T14:56:23.772" v="1253" actId="20577"/>
          <ac:spMkLst>
            <pc:docMk/>
            <pc:sldMk cId="1453851653" sldId="263"/>
            <ac:spMk id="73" creationId="{E806426F-8A8D-26FC-E23F-C08E0673F80C}"/>
          </ac:spMkLst>
        </pc:spChg>
        <pc:grpChg chg="add mod">
          <ac:chgData name="Rudez Mauro" userId="8c742b94-0e70-433c-a1c1-9a699bf58974" providerId="ADAL" clId="{725741E6-5FDA-424A-884F-E8DAF182E068}" dt="2026-09-29T07:45:27.063" v="441" actId="1076"/>
          <ac:grpSpMkLst>
            <pc:docMk/>
            <pc:sldMk cId="1453851653" sldId="263"/>
            <ac:grpSpMk id="52" creationId="{FA403923-0E22-22D9-BFD5-DB907519A251}"/>
          </ac:grpSpMkLst>
        </pc:grpChg>
        <pc:graphicFrameChg chg="add mod modGraphic">
          <ac:chgData name="Rudez Mauro" userId="8c742b94-0e70-433c-a1c1-9a699bf58974" providerId="ADAL" clId="{725741E6-5FDA-424A-884F-E8DAF182E068}" dt="2026-10-13T11:10:08.451" v="1332" actId="20577"/>
          <ac:graphicFrameMkLst>
            <pc:docMk/>
            <pc:sldMk cId="1453851653" sldId="263"/>
            <ac:graphicFrameMk id="26" creationId="{2EBAD207-C6A5-C41E-2873-0593CC727DD9}"/>
          </ac:graphicFrameMkLst>
        </pc:graphicFrameChg>
        <pc:cxnChg chg="mod">
          <ac:chgData name="Rudez Mauro" userId="8c742b94-0e70-433c-a1c1-9a699bf58974" providerId="ADAL" clId="{725741E6-5FDA-424A-884F-E8DAF182E068}" dt="2026-10-12T10:45:13.506" v="1129" actId="1036"/>
          <ac:cxnSpMkLst>
            <pc:docMk/>
            <pc:sldMk cId="1453851653" sldId="263"/>
            <ac:cxnSpMk id="67" creationId="{1DC68D97-7480-954D-6922-5AA0C8FC7C3F}"/>
          </ac:cxnSpMkLst>
        </pc:cxnChg>
        <pc:cxnChg chg="mod">
          <ac:chgData name="Rudez Mauro" userId="8c742b94-0e70-433c-a1c1-9a699bf58974" providerId="ADAL" clId="{725741E6-5FDA-424A-884F-E8DAF182E068}" dt="2026-10-13T11:08:19.699" v="1324" actId="1076"/>
          <ac:cxnSpMkLst>
            <pc:docMk/>
            <pc:sldMk cId="1453851653" sldId="263"/>
            <ac:cxnSpMk id="68" creationId="{8A8118E8-0DB5-78AC-B608-007767142B68}"/>
          </ac:cxnSpMkLst>
        </pc:cxnChg>
        <pc:cxnChg chg="mod">
          <ac:chgData name="Rudez Mauro" userId="8c742b94-0e70-433c-a1c1-9a699bf58974" providerId="ADAL" clId="{725741E6-5FDA-424A-884F-E8DAF182E068}" dt="2026-10-13T11:08:19.699" v="1324" actId="1076"/>
          <ac:cxnSpMkLst>
            <pc:docMk/>
            <pc:sldMk cId="1453851653" sldId="263"/>
            <ac:cxnSpMk id="69" creationId="{846AC97A-45C6-D6BB-A027-C85BDBD80F9F}"/>
          </ac:cxnSpMkLst>
        </pc:cxnChg>
        <pc:cxnChg chg="mod">
          <ac:chgData name="Rudez Mauro" userId="8c742b94-0e70-433c-a1c1-9a699bf58974" providerId="ADAL" clId="{725741E6-5FDA-424A-884F-E8DAF182E068}" dt="2026-10-13T11:10:19.772" v="1334" actId="1076"/>
          <ac:cxnSpMkLst>
            <pc:docMk/>
            <pc:sldMk cId="1453851653" sldId="263"/>
            <ac:cxnSpMk id="70" creationId="{55129BAB-2ABE-FE9A-A0CA-6E4221D91987}"/>
          </ac:cxnSpMkLst>
        </pc:cxnChg>
        <pc:cxnChg chg="mod">
          <ac:chgData name="Rudez Mauro" userId="8c742b94-0e70-433c-a1c1-9a699bf58974" providerId="ADAL" clId="{725741E6-5FDA-424A-884F-E8DAF182E068}" dt="2026-10-13T11:10:15.956" v="1333" actId="1076"/>
          <ac:cxnSpMkLst>
            <pc:docMk/>
            <pc:sldMk cId="1453851653" sldId="263"/>
            <ac:cxnSpMk id="71" creationId="{71A588A6-F51F-F3BB-B6B4-795C23E124BC}"/>
          </ac:cxnSpMkLst>
        </pc:cxnChg>
      </pc:sldChg>
      <pc:sldChg chg="addSp delSp modSp del mod">
        <pc:chgData name="Rudez Mauro" userId="8c742b94-0e70-433c-a1c1-9a699bf58974" providerId="ADAL" clId="{725741E6-5FDA-424A-884F-E8DAF182E068}" dt="2026-10-12T09:14:16.497" v="1042" actId="2696"/>
        <pc:sldMkLst>
          <pc:docMk/>
          <pc:sldMk cId="362151777" sldId="267"/>
        </pc:sldMkLst>
      </pc:sldChg>
      <pc:sldChg chg="modSp del mod">
        <pc:chgData name="Rudez Mauro" userId="8c742b94-0e70-433c-a1c1-9a699bf58974" providerId="ADAL" clId="{725741E6-5FDA-424A-884F-E8DAF182E068}" dt="2026-10-12T09:15:17.435" v="1048" actId="47"/>
        <pc:sldMkLst>
          <pc:docMk/>
          <pc:sldMk cId="1475967738" sldId="278"/>
        </pc:sldMkLst>
        <pc:spChg chg="mod">
          <ac:chgData name="Rudez Mauro" userId="8c742b94-0e70-433c-a1c1-9a699bf58974" providerId="ADAL" clId="{725741E6-5FDA-424A-884F-E8DAF182E068}" dt="2026-10-12T09:14:56.945" v="1045" actId="1076"/>
          <ac:spMkLst>
            <pc:docMk/>
            <pc:sldMk cId="1475967738" sldId="278"/>
            <ac:spMk id="7" creationId="{4CAA55B9-CA81-D63D-34F7-98348BE05CB6}"/>
          </ac:spMkLst>
        </pc:spChg>
      </pc:sldChg>
      <pc:sldChg chg="modSp add del mod">
        <pc:chgData name="Rudez Mauro" userId="8c742b94-0e70-433c-a1c1-9a699bf58974" providerId="ADAL" clId="{725741E6-5FDA-424A-884F-E8DAF182E068}" dt="2026-10-12T09:15:41.493" v="1050" actId="47"/>
        <pc:sldMkLst>
          <pc:docMk/>
          <pc:sldMk cId="1859724786" sldId="284"/>
        </pc:sldMkLst>
      </pc:sldChg>
      <pc:sldChg chg="modSp mod">
        <pc:chgData name="Rudez Mauro" userId="8c742b94-0e70-433c-a1c1-9a699bf58974" providerId="ADAL" clId="{725741E6-5FDA-424A-884F-E8DAF182E068}" dt="2026-10-12T15:01:59.682" v="1307" actId="20577"/>
        <pc:sldMkLst>
          <pc:docMk/>
          <pc:sldMk cId="4153985337" sldId="350"/>
        </pc:sldMkLst>
        <pc:spChg chg="mod">
          <ac:chgData name="Rudez Mauro" userId="8c742b94-0e70-433c-a1c1-9a699bf58974" providerId="ADAL" clId="{725741E6-5FDA-424A-884F-E8DAF182E068}" dt="2026-10-12T15:01:59.682" v="1307" actId="20577"/>
          <ac:spMkLst>
            <pc:docMk/>
            <pc:sldMk cId="4153985337" sldId="350"/>
            <ac:spMk id="5" creationId="{EEA37C59-CC7B-2496-6E03-0B4DC3B24461}"/>
          </ac:spMkLst>
        </pc:spChg>
      </pc:sldChg>
      <pc:sldChg chg="modSp mod">
        <pc:chgData name="Rudez Mauro" userId="8c742b94-0e70-433c-a1c1-9a699bf58974" providerId="ADAL" clId="{725741E6-5FDA-424A-884F-E8DAF182E068}" dt="2026-09-29T07:51:49.925" v="513" actId="20577"/>
        <pc:sldMkLst>
          <pc:docMk/>
          <pc:sldMk cId="3024796496" sldId="352"/>
        </pc:sldMkLst>
        <pc:spChg chg="mod">
          <ac:chgData name="Rudez Mauro" userId="8c742b94-0e70-433c-a1c1-9a699bf58974" providerId="ADAL" clId="{725741E6-5FDA-424A-884F-E8DAF182E068}" dt="2026-09-29T07:51:49.925" v="513" actId="20577"/>
          <ac:spMkLst>
            <pc:docMk/>
            <pc:sldMk cId="3024796496" sldId="352"/>
            <ac:spMk id="2" creationId="{3A3387B2-E21C-7A3B-4504-C69598754F74}"/>
          </ac:spMkLst>
        </pc:spChg>
      </pc:sldChg>
      <pc:sldChg chg="modSp mod">
        <pc:chgData name="Rudez Mauro" userId="8c742b94-0e70-433c-a1c1-9a699bf58974" providerId="ADAL" clId="{725741E6-5FDA-424A-884F-E8DAF182E068}" dt="2026-09-29T10:45:07.135" v="655" actId="20577"/>
        <pc:sldMkLst>
          <pc:docMk/>
          <pc:sldMk cId="2362638743" sldId="381"/>
        </pc:sldMkLst>
        <pc:spChg chg="mod">
          <ac:chgData name="Rudez Mauro" userId="8c742b94-0e70-433c-a1c1-9a699bf58974" providerId="ADAL" clId="{725741E6-5FDA-424A-884F-E8DAF182E068}" dt="2026-09-29T10:45:07.135" v="655" actId="20577"/>
          <ac:spMkLst>
            <pc:docMk/>
            <pc:sldMk cId="2362638743" sldId="381"/>
            <ac:spMk id="4" creationId="{0BB7E4F8-DAF6-88EA-915B-C19E6E3368F6}"/>
          </ac:spMkLst>
        </pc:spChg>
      </pc:sldChg>
      <pc:sldChg chg="modSp mod">
        <pc:chgData name="Rudez Mauro" userId="8c742b94-0e70-433c-a1c1-9a699bf58974" providerId="ADAL" clId="{725741E6-5FDA-424A-884F-E8DAF182E068}" dt="2026-09-29T11:38:30.511" v="981" actId="1076"/>
        <pc:sldMkLst>
          <pc:docMk/>
          <pc:sldMk cId="1620531153" sldId="384"/>
        </pc:sldMkLst>
        <pc:spChg chg="mod">
          <ac:chgData name="Rudez Mauro" userId="8c742b94-0e70-433c-a1c1-9a699bf58974" providerId="ADAL" clId="{725741E6-5FDA-424A-884F-E8DAF182E068}" dt="2026-09-29T11:38:30.511" v="981" actId="1076"/>
          <ac:spMkLst>
            <pc:docMk/>
            <pc:sldMk cId="1620531153" sldId="384"/>
            <ac:spMk id="6" creationId="{E50D6642-CE14-3CEC-29D6-C10B910FE1DA}"/>
          </ac:spMkLst>
        </pc:spChg>
        <pc:spChg chg="mod">
          <ac:chgData name="Rudez Mauro" userId="8c742b94-0e70-433c-a1c1-9a699bf58974" providerId="ADAL" clId="{725741E6-5FDA-424A-884F-E8DAF182E068}" dt="2026-09-29T11:33:58.762" v="913" actId="1036"/>
          <ac:spMkLst>
            <pc:docMk/>
            <pc:sldMk cId="1620531153" sldId="384"/>
            <ac:spMk id="15" creationId="{E460F782-2630-EDB1-8D30-7B447976334B}"/>
          </ac:spMkLst>
        </pc:spChg>
        <pc:spChg chg="mod">
          <ac:chgData name="Rudez Mauro" userId="8c742b94-0e70-433c-a1c1-9a699bf58974" providerId="ADAL" clId="{725741E6-5FDA-424A-884F-E8DAF182E068}" dt="2026-09-29T11:33:58.762" v="913" actId="1036"/>
          <ac:spMkLst>
            <pc:docMk/>
            <pc:sldMk cId="1620531153" sldId="384"/>
            <ac:spMk id="17" creationId="{A5FC233D-ED91-DB1E-E18F-6151941C3CE5}"/>
          </ac:spMkLst>
        </pc:spChg>
        <pc:spChg chg="mod">
          <ac:chgData name="Rudez Mauro" userId="8c742b94-0e70-433c-a1c1-9a699bf58974" providerId="ADAL" clId="{725741E6-5FDA-424A-884F-E8DAF182E068}" dt="2026-09-29T11:33:58.762" v="913" actId="1036"/>
          <ac:spMkLst>
            <pc:docMk/>
            <pc:sldMk cId="1620531153" sldId="384"/>
            <ac:spMk id="19" creationId="{7135145F-2F14-9A42-BBB0-90A83BCBFFB4}"/>
          </ac:spMkLst>
        </pc:spChg>
        <pc:spChg chg="mod">
          <ac:chgData name="Rudez Mauro" userId="8c742b94-0e70-433c-a1c1-9a699bf58974" providerId="ADAL" clId="{725741E6-5FDA-424A-884F-E8DAF182E068}" dt="2026-09-29T11:33:58.762" v="913" actId="1036"/>
          <ac:spMkLst>
            <pc:docMk/>
            <pc:sldMk cId="1620531153" sldId="384"/>
            <ac:spMk id="21" creationId="{D3F5F91D-789F-A4BE-D052-22D280DC127E}"/>
          </ac:spMkLst>
        </pc:spChg>
      </pc:sldChg>
      <pc:sldChg chg="modSp mod">
        <pc:chgData name="Rudez Mauro" userId="8c742b94-0e70-433c-a1c1-9a699bf58974" providerId="ADAL" clId="{725741E6-5FDA-424A-884F-E8DAF182E068}" dt="2026-09-29T11:38:08.930" v="974" actId="255"/>
        <pc:sldMkLst>
          <pc:docMk/>
          <pc:sldMk cId="1948692095" sldId="386"/>
        </pc:sldMkLst>
        <pc:spChg chg="mod">
          <ac:chgData name="Rudez Mauro" userId="8c742b94-0e70-433c-a1c1-9a699bf58974" providerId="ADAL" clId="{725741E6-5FDA-424A-884F-E8DAF182E068}" dt="2026-09-29T11:38:08.930" v="974" actId="255"/>
          <ac:spMkLst>
            <pc:docMk/>
            <pc:sldMk cId="1948692095" sldId="386"/>
            <ac:spMk id="6" creationId="{6C2707E6-7E20-8077-A713-88F819E9D798}"/>
          </ac:spMkLst>
        </pc:spChg>
      </pc:sldChg>
      <pc:sldChg chg="modSp mod">
        <pc:chgData name="Rudez Mauro" userId="8c742b94-0e70-433c-a1c1-9a699bf58974" providerId="ADAL" clId="{725741E6-5FDA-424A-884F-E8DAF182E068}" dt="2026-09-29T10:45:13.136" v="657" actId="20577"/>
        <pc:sldMkLst>
          <pc:docMk/>
          <pc:sldMk cId="456706655" sldId="387"/>
        </pc:sldMkLst>
        <pc:spChg chg="mod">
          <ac:chgData name="Rudez Mauro" userId="8c742b94-0e70-433c-a1c1-9a699bf58974" providerId="ADAL" clId="{725741E6-5FDA-424A-884F-E8DAF182E068}" dt="2026-09-29T10:45:13.136" v="657" actId="20577"/>
          <ac:spMkLst>
            <pc:docMk/>
            <pc:sldMk cId="456706655" sldId="387"/>
            <ac:spMk id="4" creationId="{0BFBC4E7-C6C1-F7EF-CD02-FA8F180A1237}"/>
          </ac:spMkLst>
        </pc:spChg>
      </pc:sldChg>
      <pc:sldChg chg="modSp add del mod">
        <pc:chgData name="Rudez Mauro" userId="8c742b94-0e70-433c-a1c1-9a699bf58974" providerId="ADAL" clId="{725741E6-5FDA-424A-884F-E8DAF182E068}" dt="2026-10-12T09:15:40.325" v="1049" actId="47"/>
        <pc:sldMkLst>
          <pc:docMk/>
          <pc:sldMk cId="1334345527" sldId="388"/>
        </pc:sldMkLst>
      </pc:sldChg>
      <pc:sldChg chg="addSp delSp modSp mod">
        <pc:chgData name="Rudez Mauro" userId="8c742b94-0e70-433c-a1c1-9a699bf58974" providerId="ADAL" clId="{725741E6-5FDA-424A-884F-E8DAF182E068}" dt="2026-09-29T10:10:03.043" v="649" actId="13822"/>
        <pc:sldMkLst>
          <pc:docMk/>
          <pc:sldMk cId="194002579" sldId="389"/>
        </pc:sldMkLst>
        <pc:spChg chg="add del mod">
          <ac:chgData name="Rudez Mauro" userId="8c742b94-0e70-433c-a1c1-9a699bf58974" providerId="ADAL" clId="{725741E6-5FDA-424A-884F-E8DAF182E068}" dt="2026-09-29T10:02:13.827" v="616" actId="20577"/>
          <ac:spMkLst>
            <pc:docMk/>
            <pc:sldMk cId="194002579" sldId="389"/>
            <ac:spMk id="2" creationId="{C6E4E4D2-0180-12A2-FFC6-20B9D398C7EE}"/>
          </ac:spMkLst>
        </pc:spChg>
        <pc:picChg chg="add mod">
          <ac:chgData name="Rudez Mauro" userId="8c742b94-0e70-433c-a1c1-9a699bf58974" providerId="ADAL" clId="{725741E6-5FDA-424A-884F-E8DAF182E068}" dt="2026-09-29T10:03:19.963" v="624" actId="14100"/>
          <ac:picMkLst>
            <pc:docMk/>
            <pc:sldMk cId="194002579" sldId="389"/>
            <ac:picMk id="6" creationId="{B3FDE50A-197B-A167-3E1E-8F94FF3A6A89}"/>
          </ac:picMkLst>
        </pc:picChg>
        <pc:picChg chg="add mod">
          <ac:chgData name="Rudez Mauro" userId="8c742b94-0e70-433c-a1c1-9a699bf58974" providerId="ADAL" clId="{725741E6-5FDA-424A-884F-E8DAF182E068}" dt="2026-09-29T10:04:37.124" v="636" actId="1076"/>
          <ac:picMkLst>
            <pc:docMk/>
            <pc:sldMk cId="194002579" sldId="389"/>
            <ac:picMk id="11" creationId="{98E5EFAD-79FC-6967-C289-EBB384509C45}"/>
          </ac:picMkLst>
        </pc:picChg>
        <pc:picChg chg="add mod">
          <ac:chgData name="Rudez Mauro" userId="8c742b94-0e70-433c-a1c1-9a699bf58974" providerId="ADAL" clId="{725741E6-5FDA-424A-884F-E8DAF182E068}" dt="2026-09-29T10:05:23.325" v="644" actId="14100"/>
          <ac:picMkLst>
            <pc:docMk/>
            <pc:sldMk cId="194002579" sldId="389"/>
            <ac:picMk id="13" creationId="{5001704E-6F1E-BD33-F176-D9121D13634C}"/>
          </ac:picMkLst>
        </pc:picChg>
        <pc:picChg chg="add mod">
          <ac:chgData name="Rudez Mauro" userId="8c742b94-0e70-433c-a1c1-9a699bf58974" providerId="ADAL" clId="{725741E6-5FDA-424A-884F-E8DAF182E068}" dt="2026-09-29T10:05:18.813" v="643" actId="14100"/>
          <ac:picMkLst>
            <pc:docMk/>
            <pc:sldMk cId="194002579" sldId="389"/>
            <ac:picMk id="15" creationId="{FA8ABA0F-D744-1159-3DEB-333A3774E73D}"/>
          </ac:picMkLst>
        </pc:picChg>
        <pc:picChg chg="add mod">
          <ac:chgData name="Rudez Mauro" userId="8c742b94-0e70-433c-a1c1-9a699bf58974" providerId="ADAL" clId="{725741E6-5FDA-424A-884F-E8DAF182E068}" dt="2026-09-29T10:05:11.244" v="641" actId="1076"/>
          <ac:picMkLst>
            <pc:docMk/>
            <pc:sldMk cId="194002579" sldId="389"/>
            <ac:picMk id="17" creationId="{BB8E1BC4-5F92-26FF-F540-D1E29AE9011C}"/>
          </ac:picMkLst>
        </pc:picChg>
        <pc:picChg chg="add mod">
          <ac:chgData name="Rudez Mauro" userId="8c742b94-0e70-433c-a1c1-9a699bf58974" providerId="ADAL" clId="{725741E6-5FDA-424A-884F-E8DAF182E068}" dt="2026-09-29T10:08:27.108" v="646" actId="1076"/>
          <ac:picMkLst>
            <pc:docMk/>
            <pc:sldMk cId="194002579" sldId="389"/>
            <ac:picMk id="21" creationId="{01AE0A96-85E8-337C-1FD0-C00909529E63}"/>
          </ac:picMkLst>
        </pc:picChg>
        <pc:cxnChg chg="add mod">
          <ac:chgData name="Rudez Mauro" userId="8c742b94-0e70-433c-a1c1-9a699bf58974" providerId="ADAL" clId="{725741E6-5FDA-424A-884F-E8DAF182E068}" dt="2026-09-29T10:10:03.043" v="649" actId="13822"/>
          <ac:cxnSpMkLst>
            <pc:docMk/>
            <pc:sldMk cId="194002579" sldId="389"/>
            <ac:cxnSpMk id="23" creationId="{2BFD3717-DA11-A745-0CB3-FB72D77BE492}"/>
          </ac:cxnSpMkLst>
        </pc:cxnChg>
      </pc:sldChg>
      <pc:sldChg chg="modSp mod">
        <pc:chgData name="Rudez Mauro" userId="8c742b94-0e70-433c-a1c1-9a699bf58974" providerId="ADAL" clId="{725741E6-5FDA-424A-884F-E8DAF182E068}" dt="2026-09-29T07:56:35.038" v="539" actId="1076"/>
        <pc:sldMkLst>
          <pc:docMk/>
          <pc:sldMk cId="442384477" sldId="391"/>
        </pc:sldMkLst>
        <pc:picChg chg="mod">
          <ac:chgData name="Rudez Mauro" userId="8c742b94-0e70-433c-a1c1-9a699bf58974" providerId="ADAL" clId="{725741E6-5FDA-424A-884F-E8DAF182E068}" dt="2026-09-29T07:56:35.038" v="539" actId="1076"/>
          <ac:picMkLst>
            <pc:docMk/>
            <pc:sldMk cId="442384477" sldId="391"/>
            <ac:picMk id="3" creationId="{4667C707-5492-F623-2E8D-66135658C769}"/>
          </ac:picMkLst>
        </pc:picChg>
      </pc:sldChg>
      <pc:sldChg chg="addSp delSp modSp mod">
        <pc:chgData name="Rudez Mauro" userId="8c742b94-0e70-433c-a1c1-9a699bf58974" providerId="ADAL" clId="{725741E6-5FDA-424A-884F-E8DAF182E068}" dt="2026-09-29T09:59:39.170" v="587" actId="478"/>
        <pc:sldMkLst>
          <pc:docMk/>
          <pc:sldMk cId="652914738" sldId="392"/>
        </pc:sldMkLst>
        <pc:picChg chg="add mod">
          <ac:chgData name="Rudez Mauro" userId="8c742b94-0e70-433c-a1c1-9a699bf58974" providerId="ADAL" clId="{725741E6-5FDA-424A-884F-E8DAF182E068}" dt="2026-09-29T09:57:31.245" v="560" actId="14100"/>
          <ac:picMkLst>
            <pc:docMk/>
            <pc:sldMk cId="652914738" sldId="392"/>
            <ac:picMk id="11" creationId="{2A999715-9CED-D2A4-15ED-9281A10D8B86}"/>
          </ac:picMkLst>
        </pc:picChg>
      </pc:sldChg>
      <pc:sldChg chg="addSp delSp modSp add mod">
        <pc:chgData name="Rudez Mauro" userId="8c742b94-0e70-433c-a1c1-9a699bf58974" providerId="ADAL" clId="{725741E6-5FDA-424A-884F-E8DAF182E068}" dt="2026-10-13T10:54:12.196" v="1315" actId="20577"/>
        <pc:sldMkLst>
          <pc:docMk/>
          <pc:sldMk cId="3952424233" sldId="393"/>
        </pc:sldMkLst>
        <pc:spChg chg="mod">
          <ac:chgData name="Rudez Mauro" userId="8c742b94-0e70-433c-a1c1-9a699bf58974" providerId="ADAL" clId="{725741E6-5FDA-424A-884F-E8DAF182E068}" dt="2026-09-29T07:46:36.220" v="499" actId="20577"/>
          <ac:spMkLst>
            <pc:docMk/>
            <pc:sldMk cId="3952424233" sldId="393"/>
            <ac:spMk id="2" creationId="{16B2593A-9264-1F0D-FB40-8C7C3393D450}"/>
          </ac:spMkLst>
        </pc:spChg>
        <pc:spChg chg="mod">
          <ac:chgData name="Rudez Mauro" userId="8c742b94-0e70-433c-a1c1-9a699bf58974" providerId="ADAL" clId="{725741E6-5FDA-424A-884F-E8DAF182E068}" dt="2026-10-13T10:54:12.196" v="1315" actId="20577"/>
          <ac:spMkLst>
            <pc:docMk/>
            <pc:sldMk cId="3952424233" sldId="393"/>
            <ac:spMk id="3" creationId="{D9B9573B-4C95-B183-379E-2B8475AC0204}"/>
          </ac:spMkLst>
        </pc:spChg>
        <pc:spChg chg="mod">
          <ac:chgData name="Rudez Mauro" userId="8c742b94-0e70-433c-a1c1-9a699bf58974" providerId="ADAL" clId="{725741E6-5FDA-424A-884F-E8DAF182E068}" dt="2026-10-12T09:29:27.649" v="1052" actId="1076"/>
          <ac:spMkLst>
            <pc:docMk/>
            <pc:sldMk cId="3952424233" sldId="393"/>
            <ac:spMk id="9" creationId="{8AB2156D-B935-9D3E-09D9-9F193C3FD0BC}"/>
          </ac:spMkLst>
        </pc:spChg>
        <pc:graphicFrameChg chg="del mod modGraphic">
          <ac:chgData name="Rudez Mauro" userId="8c742b94-0e70-433c-a1c1-9a699bf58974" providerId="ADAL" clId="{725741E6-5FDA-424A-884F-E8DAF182E068}" dt="2026-10-12T10:42:32.558" v="1071" actId="478"/>
          <ac:graphicFrameMkLst>
            <pc:docMk/>
            <pc:sldMk cId="3952424233" sldId="393"/>
            <ac:graphicFrameMk id="4" creationId="{B2CAE03D-93E7-612B-C8EE-DC608215C50B}"/>
          </ac:graphicFrameMkLst>
        </pc:graphicFrameChg>
        <pc:graphicFrameChg chg="add mod modGraphic">
          <ac:chgData name="Rudez Mauro" userId="8c742b94-0e70-433c-a1c1-9a699bf58974" providerId="ADAL" clId="{725741E6-5FDA-424A-884F-E8DAF182E068}" dt="2026-10-12T10:44:46.866" v="1111" actId="1035"/>
          <ac:graphicFrameMkLst>
            <pc:docMk/>
            <pc:sldMk cId="3952424233" sldId="393"/>
            <ac:graphicFrameMk id="5" creationId="{9295DD68-55EC-20CF-AA65-44F1B752B6CC}"/>
          </ac:graphicFrameMkLst>
        </pc:graphicFrameChg>
        <pc:graphicFrameChg chg="add mod modGraphic">
          <ac:chgData name="Rudez Mauro" userId="8c742b94-0e70-433c-a1c1-9a699bf58974" providerId="ADAL" clId="{725741E6-5FDA-424A-884F-E8DAF182E068}" dt="2026-10-12T12:09:13.402" v="1142" actId="20577"/>
          <ac:graphicFrameMkLst>
            <pc:docMk/>
            <pc:sldMk cId="3952424233" sldId="393"/>
            <ac:graphicFrameMk id="6" creationId="{8C2F815A-EB04-D466-8FC4-2D98A2B41CB5}"/>
          </ac:graphicFrameMkLst>
        </pc:graphicFrameChg>
      </pc:sldChg>
      <pc:sldChg chg="addSp delSp modSp add del mod">
        <pc:chgData name="Rudez Mauro" userId="8c742b94-0e70-433c-a1c1-9a699bf58974" providerId="ADAL" clId="{725741E6-5FDA-424A-884F-E8DAF182E068}" dt="2026-10-12T09:15:08.059" v="1046" actId="47"/>
        <pc:sldMkLst>
          <pc:docMk/>
          <pc:sldMk cId="4050716543" sldId="394"/>
        </pc:sldMkLst>
      </pc:sldChg>
      <pc:sldChg chg="addSp delSp modSp add del mod">
        <pc:chgData name="Rudez Mauro" userId="8c742b94-0e70-433c-a1c1-9a699bf58974" providerId="ADAL" clId="{725741E6-5FDA-424A-884F-E8DAF182E068}" dt="2026-10-12T09:15:09.651" v="1047" actId="47"/>
        <pc:sldMkLst>
          <pc:docMk/>
          <pc:sldMk cId="816677618" sldId="395"/>
        </pc:sldMkLst>
      </pc:sldChg>
      <pc:sldChg chg="delSp modSp add mod">
        <pc:chgData name="Rudez Mauro" userId="8c742b94-0e70-433c-a1c1-9a699bf58974" providerId="ADAL" clId="{725741E6-5FDA-424A-884F-E8DAF182E068}" dt="2026-10-12T14:55:56.123" v="1249" actId="20577"/>
        <pc:sldMkLst>
          <pc:docMk/>
          <pc:sldMk cId="2728605864" sldId="396"/>
        </pc:sldMkLst>
        <pc:spChg chg="mod">
          <ac:chgData name="Rudez Mauro" userId="8c742b94-0e70-433c-a1c1-9a699bf58974" providerId="ADAL" clId="{725741E6-5FDA-424A-884F-E8DAF182E068}" dt="2026-10-12T14:34:57.315" v="1193" actId="20577"/>
          <ac:spMkLst>
            <pc:docMk/>
            <pc:sldMk cId="2728605864" sldId="396"/>
            <ac:spMk id="25" creationId="{4B9356C1-4EA6-A6A8-5337-566AADDAC61D}"/>
          </ac:spMkLst>
        </pc:spChg>
        <pc:spChg chg="mod">
          <ac:chgData name="Rudez Mauro" userId="8c742b94-0e70-433c-a1c1-9a699bf58974" providerId="ADAL" clId="{725741E6-5FDA-424A-884F-E8DAF182E068}" dt="2026-09-29T11:31:07.217" v="805" actId="1038"/>
          <ac:spMkLst>
            <pc:docMk/>
            <pc:sldMk cId="2728605864" sldId="396"/>
            <ac:spMk id="27" creationId="{1EACE4C6-3CCD-CAAB-8186-CD912BFA9217}"/>
          </ac:spMkLst>
        </pc:spChg>
        <pc:spChg chg="mod">
          <ac:chgData name="Rudez Mauro" userId="8c742b94-0e70-433c-a1c1-9a699bf58974" providerId="ADAL" clId="{725741E6-5FDA-424A-884F-E8DAF182E068}" dt="2026-10-12T14:36:41.445" v="1216" actId="20577"/>
          <ac:spMkLst>
            <pc:docMk/>
            <pc:sldMk cId="2728605864" sldId="396"/>
            <ac:spMk id="28" creationId="{E3F91B23-72F2-5C37-4C6C-E967F52614A8}"/>
          </ac:spMkLst>
        </pc:spChg>
        <pc:spChg chg="mod">
          <ac:chgData name="Rudez Mauro" userId="8c742b94-0e70-433c-a1c1-9a699bf58974" providerId="ADAL" clId="{725741E6-5FDA-424A-884F-E8DAF182E068}" dt="2026-09-29T11:31:07.217" v="805" actId="1038"/>
          <ac:spMkLst>
            <pc:docMk/>
            <pc:sldMk cId="2728605864" sldId="396"/>
            <ac:spMk id="30" creationId="{5A2A9DE5-E50E-F900-8B4E-B04649F91907}"/>
          </ac:spMkLst>
        </pc:spChg>
        <pc:spChg chg="mod">
          <ac:chgData name="Rudez Mauro" userId="8c742b94-0e70-433c-a1c1-9a699bf58974" providerId="ADAL" clId="{725741E6-5FDA-424A-884F-E8DAF182E068}" dt="2026-09-29T11:31:07.217" v="805" actId="1038"/>
          <ac:spMkLst>
            <pc:docMk/>
            <pc:sldMk cId="2728605864" sldId="396"/>
            <ac:spMk id="38" creationId="{EB67D3DB-8E41-7AA6-28B9-E6EF9ABF12D3}"/>
          </ac:spMkLst>
        </pc:spChg>
        <pc:spChg chg="mod">
          <ac:chgData name="Rudez Mauro" userId="8c742b94-0e70-433c-a1c1-9a699bf58974" providerId="ADAL" clId="{725741E6-5FDA-424A-884F-E8DAF182E068}" dt="2026-09-29T11:31:07.217" v="805" actId="1038"/>
          <ac:spMkLst>
            <pc:docMk/>
            <pc:sldMk cId="2728605864" sldId="396"/>
            <ac:spMk id="39" creationId="{BD80F697-741A-DCB6-388B-26912492C75A}"/>
          </ac:spMkLst>
        </pc:spChg>
        <pc:spChg chg="mod">
          <ac:chgData name="Rudez Mauro" userId="8c742b94-0e70-433c-a1c1-9a699bf58974" providerId="ADAL" clId="{725741E6-5FDA-424A-884F-E8DAF182E068}" dt="2026-10-12T14:55:56.123" v="1249" actId="20577"/>
          <ac:spMkLst>
            <pc:docMk/>
            <pc:sldMk cId="2728605864" sldId="396"/>
            <ac:spMk id="40" creationId="{84F7A059-2114-86F6-8C15-DA79A16DDDE2}"/>
          </ac:spMkLst>
        </pc:spChg>
        <pc:spChg chg="mod">
          <ac:chgData name="Rudez Mauro" userId="8c742b94-0e70-433c-a1c1-9a699bf58974" providerId="ADAL" clId="{725741E6-5FDA-424A-884F-E8DAF182E068}" dt="2026-10-12T14:37:57.666" v="1237" actId="20577"/>
          <ac:spMkLst>
            <pc:docMk/>
            <pc:sldMk cId="2728605864" sldId="396"/>
            <ac:spMk id="41" creationId="{45351D78-CE85-AC12-B621-9237270AFB9D}"/>
          </ac:spMkLst>
        </pc:spChg>
        <pc:spChg chg="mod">
          <ac:chgData name="Rudez Mauro" userId="8c742b94-0e70-433c-a1c1-9a699bf58974" providerId="ADAL" clId="{725741E6-5FDA-424A-884F-E8DAF182E068}" dt="2026-10-12T14:37:47.811" v="1233" actId="20577"/>
          <ac:spMkLst>
            <pc:docMk/>
            <pc:sldMk cId="2728605864" sldId="396"/>
            <ac:spMk id="44" creationId="{654E4E0D-B9D9-75A4-083C-1B843B8996C1}"/>
          </ac:spMkLst>
        </pc:spChg>
        <pc:cxnChg chg="mod">
          <ac:chgData name="Rudez Mauro" userId="8c742b94-0e70-433c-a1c1-9a699bf58974" providerId="ADAL" clId="{725741E6-5FDA-424A-884F-E8DAF182E068}" dt="2026-09-29T11:31:07.217" v="805" actId="1038"/>
          <ac:cxnSpMkLst>
            <pc:docMk/>
            <pc:sldMk cId="2728605864" sldId="396"/>
            <ac:cxnSpMk id="26" creationId="{5ED71A5A-6073-D0EF-D25E-36EB295E8C5E}"/>
          </ac:cxnSpMkLst>
        </pc:cxnChg>
        <pc:cxnChg chg="mod">
          <ac:chgData name="Rudez Mauro" userId="8c742b94-0e70-433c-a1c1-9a699bf58974" providerId="ADAL" clId="{725741E6-5FDA-424A-884F-E8DAF182E068}" dt="2026-09-29T11:31:07.217" v="805" actId="1038"/>
          <ac:cxnSpMkLst>
            <pc:docMk/>
            <pc:sldMk cId="2728605864" sldId="396"/>
            <ac:cxnSpMk id="29" creationId="{8DFEED9F-1039-84B5-9097-84657E75D53B}"/>
          </ac:cxnSpMkLst>
        </pc:cxnChg>
      </pc:sldChg>
      <pc:sldChg chg="modSp add mod">
        <pc:chgData name="Rudez Mauro" userId="8c742b94-0e70-433c-a1c1-9a699bf58974" providerId="ADAL" clId="{725741E6-5FDA-424A-884F-E8DAF182E068}" dt="2026-10-12T14:59:04.404" v="1298" actId="20577"/>
        <pc:sldMkLst>
          <pc:docMk/>
          <pc:sldMk cId="3368617151" sldId="397"/>
        </pc:sldMkLst>
        <pc:spChg chg="mod">
          <ac:chgData name="Rudez Mauro" userId="8c742b94-0e70-433c-a1c1-9a699bf58974" providerId="ADAL" clId="{725741E6-5FDA-424A-884F-E8DAF182E068}" dt="2026-10-12T14:58:27.494" v="1278" actId="113"/>
          <ac:spMkLst>
            <pc:docMk/>
            <pc:sldMk cId="3368617151" sldId="397"/>
            <ac:spMk id="7" creationId="{DA251D15-7D88-8984-7FBB-36AFAE198A0E}"/>
          </ac:spMkLst>
        </pc:spChg>
        <pc:spChg chg="mod">
          <ac:chgData name="Rudez Mauro" userId="8c742b94-0e70-433c-a1c1-9a699bf58974" providerId="ADAL" clId="{725741E6-5FDA-424A-884F-E8DAF182E068}" dt="2026-10-12T14:58:22.872" v="1277" actId="113"/>
          <ac:spMkLst>
            <pc:docMk/>
            <pc:sldMk cId="3368617151" sldId="397"/>
            <ac:spMk id="9" creationId="{3CE6F83D-2FB1-744A-6548-4E704922E09D}"/>
          </ac:spMkLst>
        </pc:spChg>
        <pc:spChg chg="mod">
          <ac:chgData name="Rudez Mauro" userId="8c742b94-0e70-433c-a1c1-9a699bf58974" providerId="ADAL" clId="{725741E6-5FDA-424A-884F-E8DAF182E068}" dt="2026-10-12T14:59:04.404" v="1298" actId="20577"/>
          <ac:spMkLst>
            <pc:docMk/>
            <pc:sldMk cId="3368617151" sldId="397"/>
            <ac:spMk id="10" creationId="{519A2B86-8A59-6601-B91F-0CCBA4E9C9FC}"/>
          </ac:spMkLst>
        </pc:spChg>
      </pc:sldChg>
      <pc:sldChg chg="addSp delSp add del setBg delDesignElem">
        <pc:chgData name="Rudez Mauro" userId="8c742b94-0e70-433c-a1c1-9a699bf58974" providerId="ADAL" clId="{725741E6-5FDA-424A-884F-E8DAF182E068}" dt="2026-10-12T14:57:27.541" v="1256"/>
        <pc:sldMkLst>
          <pc:docMk/>
          <pc:sldMk cId="4136400899" sldId="397"/>
        </pc:sldMkLst>
        <pc:spChg chg="add del">
          <ac:chgData name="Rudez Mauro" userId="8c742b94-0e70-433c-a1c1-9a699bf58974" providerId="ADAL" clId="{725741E6-5FDA-424A-884F-E8DAF182E068}" dt="2026-10-12T14:57:27.541" v="1256"/>
          <ac:spMkLst>
            <pc:docMk/>
            <pc:sldMk cId="4136400899" sldId="397"/>
            <ac:spMk id="18" creationId="{AF76A4B6-9342-5969-2467-683325A9E632}"/>
          </ac:spMkLst>
        </pc:spChg>
        <pc:spChg chg="add del">
          <ac:chgData name="Rudez Mauro" userId="8c742b94-0e70-433c-a1c1-9a699bf58974" providerId="ADAL" clId="{725741E6-5FDA-424A-884F-E8DAF182E068}" dt="2026-10-12T14:57:27.541" v="1256"/>
          <ac:spMkLst>
            <pc:docMk/>
            <pc:sldMk cId="4136400899" sldId="397"/>
            <ac:spMk id="20" creationId="{9A040901-6F12-8384-1BD0-1B04DEDEA138}"/>
          </ac:spMkLst>
        </pc:spChg>
      </pc:sldChg>
      <pc:sldChg chg="add">
        <pc:chgData name="Rudez Mauro" userId="8c742b94-0e70-433c-a1c1-9a699bf58974" providerId="ADAL" clId="{725741E6-5FDA-424A-884F-E8DAF182E068}" dt="2026-10-13T10:53:37.008" v="1311"/>
        <pc:sldMkLst>
          <pc:docMk/>
          <pc:sldMk cId="0" sldId="73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7DA58CE5-FE37-4C97-B6BA-23B1B0D53A72}" type="datetimeFigureOut">
              <a:rPr lang="it-IT" smtClean="0"/>
              <a:t>13/10/2026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79425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709930" y="4925407"/>
            <a:ext cx="5679440" cy="4029879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4021294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D5B900AC-3BBB-4130-BCD5-5982C77EFE6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262032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3224" userDrawn="1">
          <p15:clr>
            <a:srgbClr val="F26B43"/>
          </p15:clr>
        </p15:guide>
        <p15:guide id="2" pos="2236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77f25c126a_0_1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77f25c126a_0_1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pertin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 descr="Immagine che contiene Elementi grafici, cerchio, schermata, grafica&#10;&#10;Descrizione generata automaticamente">
            <a:extLst>
              <a:ext uri="{FF2B5EF4-FFF2-40B4-BE49-F238E27FC236}">
                <a16:creationId xmlns:a16="http://schemas.microsoft.com/office/drawing/2014/main" id="{F988117C-6C6B-80A1-146F-8BA2D75CD44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0" y="4572001"/>
            <a:ext cx="2286000" cy="2286000"/>
          </a:xfrm>
          <a:prstGeom prst="rect">
            <a:avLst/>
          </a:prstGeom>
        </p:spPr>
      </p:pic>
      <p:pic>
        <p:nvPicPr>
          <p:cNvPr id="6" name="Immagine 5" descr="Immagine che contiene giallo, cerchio, Policromia, Elementi grafici&#10;&#10;Descrizione generata automaticamente">
            <a:extLst>
              <a:ext uri="{FF2B5EF4-FFF2-40B4-BE49-F238E27FC236}">
                <a16:creationId xmlns:a16="http://schemas.microsoft.com/office/drawing/2014/main" id="{E8FF1EA0-B489-077B-6D27-03DA5CA0048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906000" y="0"/>
            <a:ext cx="2286000" cy="2286000"/>
          </a:xfrm>
          <a:prstGeom prst="rect">
            <a:avLst/>
          </a:prstGeom>
        </p:spPr>
      </p:pic>
      <p:sp>
        <p:nvSpPr>
          <p:cNvPr id="3" name="Sottotitolo 2">
            <a:extLst>
              <a:ext uri="{FF2B5EF4-FFF2-40B4-BE49-F238E27FC236}">
                <a16:creationId xmlns:a16="http://schemas.microsoft.com/office/drawing/2014/main" id="{978754E8-9B02-080B-E4E0-49567CD3B6F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999" y="3951994"/>
            <a:ext cx="4877999" cy="755473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dirty="0"/>
              <a:t>Sottotitolo della presentazione che può essere un testo che si sviluppa su diverse righe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B9B170D-18D3-4228-B37F-1E2B3F8A8F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896447" y="6306886"/>
            <a:ext cx="1408275" cy="262800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gg/mm/</a:t>
            </a:r>
            <a:r>
              <a:rPr lang="it-IT" dirty="0" err="1"/>
              <a:t>aaaa</a:t>
            </a:r>
            <a:endParaRPr lang="it-IT" dirty="0"/>
          </a:p>
        </p:txBody>
      </p:sp>
      <p:sp>
        <p:nvSpPr>
          <p:cNvPr id="8" name="Titolo 1">
            <a:extLst>
              <a:ext uri="{FF2B5EF4-FFF2-40B4-BE49-F238E27FC236}">
                <a16:creationId xmlns:a16="http://schemas.microsoft.com/office/drawing/2014/main" id="{E5F17812-13A6-E2EA-C64C-C911C15EC3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000" y="2350800"/>
            <a:ext cx="4878000" cy="1521289"/>
          </a:xfrm>
        </p:spPr>
        <p:txBody>
          <a:bodyPr anchor="t" anchorCtr="0">
            <a:normAutofit/>
          </a:bodyPr>
          <a:lstStyle>
            <a:lvl1pPr algn="l">
              <a:lnSpc>
                <a:spcPct val="100000"/>
              </a:lnSpc>
              <a:defRPr sz="3000" cap="none" baseline="0"/>
            </a:lvl1pPr>
          </a:lstStyle>
          <a:p>
            <a:r>
              <a:rPr lang="it-IT" dirty="0"/>
              <a:t>Titolo della presentazione che può occupare fino a tre righe</a:t>
            </a:r>
          </a:p>
        </p:txBody>
      </p:sp>
      <p:sp>
        <p:nvSpPr>
          <p:cNvPr id="5" name="Segnaposto immagine 10">
            <a:extLst>
              <a:ext uri="{FF2B5EF4-FFF2-40B4-BE49-F238E27FC236}">
                <a16:creationId xmlns:a16="http://schemas.microsoft.com/office/drawing/2014/main" id="{8A22739B-394D-9B36-1CC9-7E3FF701E00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1809000"/>
            <a:ext cx="5760000" cy="3240000"/>
          </a:xfrm>
          <a:effectLst>
            <a:outerShdw blurRad="635000" dist="177800" dir="5400000" algn="ctr" rotWithShape="0">
              <a:schemeClr val="tx1">
                <a:alpha val="40000"/>
              </a:schemeClr>
            </a:outerShdw>
          </a:effectLst>
        </p:spPr>
        <p:txBody>
          <a:bodyPr/>
          <a:lstStyle>
            <a:lvl1pPr marL="0" indent="0">
              <a:buNone/>
              <a:defRPr/>
            </a:lvl1pPr>
          </a:lstStyle>
          <a:p>
            <a:endParaRPr lang="it-IT" dirty="0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2ABD0B7C-E876-85C1-6755-624669D346F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1999" y="6236007"/>
            <a:ext cx="4194178" cy="404557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1B24AF83-6D69-88DA-7B79-8DAC6BC89FC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0001" y="540000"/>
            <a:ext cx="2724060" cy="1386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943967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d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Immagine che contiene design&#10;&#10;Descrizione generata automaticamente">
            <a:extLst>
              <a:ext uri="{FF2B5EF4-FFF2-40B4-BE49-F238E27FC236}">
                <a16:creationId xmlns:a16="http://schemas.microsoft.com/office/drawing/2014/main" id="{64A57FF7-1BC3-1516-7A8E-2FC24CE33D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2399" t="11132" r="14754" b="46332"/>
          <a:stretch/>
        </p:blipFill>
        <p:spPr>
          <a:xfrm rot="16200000">
            <a:off x="-1905000" y="1904997"/>
            <a:ext cx="6858003" cy="3048003"/>
          </a:xfrm>
          <a:prstGeom prst="rect">
            <a:avLst/>
          </a:prstGeom>
        </p:spPr>
      </p:pic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50A299BA-F8D5-9BFB-D20D-2D913B675BC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298132" y="1365712"/>
            <a:ext cx="7005600" cy="4154400"/>
          </a:xfrm>
        </p:spPr>
        <p:txBody>
          <a:bodyPr tIns="0" anchor="ctr"/>
          <a:lstStyle>
            <a:lvl1pPr marL="722313" indent="-722313">
              <a:lnSpc>
                <a:spcPts val="2880"/>
              </a:lnSpc>
              <a:spcBef>
                <a:spcPts val="1000"/>
              </a:spcBef>
              <a:spcAft>
                <a:spcPts val="1000"/>
              </a:spcAft>
              <a:buSzPct val="80000"/>
              <a:buFontTx/>
              <a:buBlip>
                <a:blip r:embed="rId3"/>
              </a:buBlip>
              <a:defRPr sz="2400" b="1">
                <a:solidFill>
                  <a:srgbClr val="007FA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defRPr sz="2400">
                <a:solidFill>
                  <a:srgbClr val="007FA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 sz="2400">
                <a:solidFill>
                  <a:srgbClr val="007FA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 sz="2400">
                <a:solidFill>
                  <a:srgbClr val="007FA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 sz="2400">
                <a:solidFill>
                  <a:srgbClr val="007FA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it-IT" dirty="0"/>
              <a:t>Titolo della sezione uno</a:t>
            </a:r>
          </a:p>
          <a:p>
            <a:pPr lvl="0"/>
            <a:r>
              <a:rPr lang="it-IT" dirty="0"/>
              <a:t>Titolo della sezione due</a:t>
            </a:r>
          </a:p>
          <a:p>
            <a:pPr lvl="0"/>
            <a:r>
              <a:rPr lang="it-IT" dirty="0"/>
              <a:t>Titolo della sezione tre</a:t>
            </a:r>
          </a:p>
          <a:p>
            <a:pPr lvl="0"/>
            <a:r>
              <a:rPr lang="it-IT" dirty="0"/>
              <a:t>Titolo della sezione quattro</a:t>
            </a:r>
          </a:p>
          <a:p>
            <a:pPr lvl="0"/>
            <a:r>
              <a:rPr lang="it-IT" dirty="0"/>
              <a:t>Titolo della sezione cinque</a:t>
            </a:r>
          </a:p>
          <a:p>
            <a:pPr lvl="0"/>
            <a:r>
              <a:rPr lang="it-IT" dirty="0"/>
              <a:t>Titolo della sezione sei</a:t>
            </a:r>
          </a:p>
        </p:txBody>
      </p:sp>
      <p:pic>
        <p:nvPicPr>
          <p:cNvPr id="3" name="Immagine 2" descr="Immagine che contiene Elementi grafici, cerchio, schermata, grafica&#10;&#10;Descrizione generata automaticamente">
            <a:extLst>
              <a:ext uri="{FF2B5EF4-FFF2-40B4-BE49-F238E27FC236}">
                <a16:creationId xmlns:a16="http://schemas.microsoft.com/office/drawing/2014/main" id="{EAD40637-B114-CBEF-A175-8D622AD8AE9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048004" y="0"/>
            <a:ext cx="1177200" cy="1177200"/>
          </a:xfrm>
          <a:prstGeom prst="rect">
            <a:avLst/>
          </a:prstGeom>
        </p:spPr>
      </p:pic>
      <p:pic>
        <p:nvPicPr>
          <p:cNvPr id="4" name="Immagine 3" descr="Immagine che contiene giallo, cerchio, Policromia, Elementi grafici&#10;&#10;Descrizione generata automaticamente">
            <a:extLst>
              <a:ext uri="{FF2B5EF4-FFF2-40B4-BE49-F238E27FC236}">
                <a16:creationId xmlns:a16="http://schemas.microsoft.com/office/drawing/2014/main" id="{146481AB-6730-6C36-E660-48ADF9877E9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048004" y="5680800"/>
            <a:ext cx="1177200" cy="117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4524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19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stazione sezione/capito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e 6">
            <a:extLst>
              <a:ext uri="{FF2B5EF4-FFF2-40B4-BE49-F238E27FC236}">
                <a16:creationId xmlns:a16="http://schemas.microsoft.com/office/drawing/2014/main" id="{22EE2C90-CF7C-559C-B2F4-A8AF658CC39E}"/>
              </a:ext>
            </a:extLst>
          </p:cNvPr>
          <p:cNvSpPr/>
          <p:nvPr userDrawn="1"/>
        </p:nvSpPr>
        <p:spPr>
          <a:xfrm rot="10800000">
            <a:off x="1743071" y="2862542"/>
            <a:ext cx="1212426" cy="1212426"/>
          </a:xfrm>
          <a:prstGeom prst="ellipse">
            <a:avLst/>
          </a:prstGeom>
          <a:solidFill>
            <a:srgbClr val="EEDC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D876B768-9691-6201-1603-36D931A0AC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98566" y="2710034"/>
            <a:ext cx="6195600" cy="718966"/>
          </a:xfrm>
        </p:spPr>
        <p:txBody>
          <a:bodyPr anchor="b">
            <a:normAutofit/>
          </a:bodyPr>
          <a:lstStyle>
            <a:lvl1pPr marL="0" algn="l" defTabSz="914400" rtl="0" eaLnBrk="1" latinLnBrk="0" hangingPunct="1">
              <a:lnSpc>
                <a:spcPct val="100000"/>
              </a:lnSpc>
              <a:defRPr lang="it-IT" sz="4000" b="1" kern="1200" cap="none" baseline="0" dirty="0">
                <a:solidFill>
                  <a:srgbClr val="007FA3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</a:lstStyle>
          <a:p>
            <a:r>
              <a:rPr lang="it-IT" dirty="0"/>
              <a:t>Titolo della sezione uno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B43E974-B73C-2771-10BD-3EE0B00D317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698566" y="3604507"/>
            <a:ext cx="6195600" cy="718966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z="2400" dirty="0">
                <a:solidFill>
                  <a:srgbClr val="007FA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Eventuale sottotitolo del capitolo / sezione</a:t>
            </a:r>
          </a:p>
        </p:txBody>
      </p:sp>
      <p:sp>
        <p:nvSpPr>
          <p:cNvPr id="9" name="Segnaposto testo 6">
            <a:extLst>
              <a:ext uri="{FF2B5EF4-FFF2-40B4-BE49-F238E27FC236}">
                <a16:creationId xmlns:a16="http://schemas.microsoft.com/office/drawing/2014/main" id="{584E2E63-D25E-FACF-3FAF-7E341CF41DA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19110" y="2619133"/>
            <a:ext cx="2164465" cy="1619734"/>
          </a:xfrm>
        </p:spPr>
        <p:txBody>
          <a:bodyPr anchor="ctr" anchorCtr="0">
            <a:noAutofit/>
          </a:bodyPr>
          <a:lstStyle>
            <a:lvl1pPr marL="0" indent="0" algn="l">
              <a:lnSpc>
                <a:spcPct val="100000"/>
              </a:lnSpc>
              <a:buNone/>
              <a:defRPr sz="1300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it-IT" dirty="0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31140225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9FA2A6F-6848-E3C2-0707-DF8AD685D4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dirty="0"/>
              <a:t>Titolo della slide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886F2AA7-E9D2-74E7-0BF6-6922CEBB1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F2F65-D974-4934-9999-794528C16DF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458978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6B9B4C7A-86BF-22DA-DFED-831EEEE00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F2F65-D974-4934-9999-794528C16DF7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432998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+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52B3ED5-18B0-1B27-0A4D-84ECD698DC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it-IT" dirty="0"/>
              <a:t>Titolo della slide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6A0DACE-4C2A-5844-470E-8371C47FCB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364C125-2095-AA69-B8C7-B962936B0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F2F65-D974-4934-9999-794528C16DF7}" type="slidenum">
              <a:rPr lang="it-IT" smtClean="0"/>
              <a:t>‹N›</a:t>
            </a:fld>
            <a:endParaRPr lang="it-IT"/>
          </a:p>
        </p:txBody>
      </p:sp>
      <p:pic>
        <p:nvPicPr>
          <p:cNvPr id="10" name="Immagine 9" descr="Immagine che contiene Elementi grafici, cerchio, schermata, grafica&#10;&#10;Descrizione generata automaticamente">
            <a:extLst>
              <a:ext uri="{FF2B5EF4-FFF2-40B4-BE49-F238E27FC236}">
                <a16:creationId xmlns:a16="http://schemas.microsoft.com/office/drawing/2014/main" id="{FB03E1BD-30ED-D7D6-D721-5CA01BF83F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8088" y="5490000"/>
            <a:ext cx="823912" cy="823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4339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+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A197896-8B0F-50A9-E63F-0D21BC84CF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1199" y="1319999"/>
            <a:ext cx="4896000" cy="4525199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B279FF19-EED5-8552-B873-F3C5867716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63822" y="1319999"/>
            <a:ext cx="4896000" cy="4525199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pic>
        <p:nvPicPr>
          <p:cNvPr id="13" name="Immagine 12" descr="Immagine che contiene giallo, cerchio, Policromia, Elementi grafici&#10;&#10;Descrizione generata automaticamente">
            <a:extLst>
              <a:ext uri="{FF2B5EF4-FFF2-40B4-BE49-F238E27FC236}">
                <a16:creationId xmlns:a16="http://schemas.microsoft.com/office/drawing/2014/main" id="{D9CF320C-EEA9-DE4A-C08E-90BF225138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7600" y="5490000"/>
            <a:ext cx="824400" cy="824400"/>
          </a:xfrm>
          <a:prstGeom prst="rect">
            <a:avLst/>
          </a:prstGeom>
        </p:spPr>
      </p:pic>
      <p:sp>
        <p:nvSpPr>
          <p:cNvPr id="8" name="Titolo 7">
            <a:extLst>
              <a:ext uri="{FF2B5EF4-FFF2-40B4-BE49-F238E27FC236}">
                <a16:creationId xmlns:a16="http://schemas.microsoft.com/office/drawing/2014/main" id="{91030DB9-CA9B-F530-21E4-4212DC1D3F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dirty="0"/>
              <a:t>Titolo della slide</a:t>
            </a:r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94642060-E8D7-2B95-EDBE-506C56FB4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F2F65-D974-4934-9999-794528C16DF7}" type="slidenum">
              <a:rPr lang="it-IT" smtClean="0"/>
              <a:pPr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81885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+immagine+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magine 13" descr="Immagine che contiene cerchio, giallo, Elementi grafici, Policromia&#10;&#10;Descrizione generata automaticamente">
            <a:extLst>
              <a:ext uri="{FF2B5EF4-FFF2-40B4-BE49-F238E27FC236}">
                <a16:creationId xmlns:a16="http://schemas.microsoft.com/office/drawing/2014/main" id="{5FAF43D6-C40B-62EF-D6B2-16C587DC17D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37257"/>
            <a:ext cx="849600" cy="1699200"/>
          </a:xfrm>
          <a:prstGeom prst="rect">
            <a:avLst/>
          </a:prstGeom>
        </p:spPr>
      </p:pic>
      <p:pic>
        <p:nvPicPr>
          <p:cNvPr id="12" name="Immagine 11" descr="Immagine che contiene Elementi grafici, cerchio, grafica, Policromia&#10;&#10;Descrizione generata automaticamente">
            <a:extLst>
              <a:ext uri="{FF2B5EF4-FFF2-40B4-BE49-F238E27FC236}">
                <a16:creationId xmlns:a16="http://schemas.microsoft.com/office/drawing/2014/main" id="{26F8A5CC-BD63-816D-6CD9-6F6C2236C39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341640" y="2637257"/>
            <a:ext cx="850360" cy="1699200"/>
          </a:xfrm>
          <a:prstGeom prst="rect">
            <a:avLst/>
          </a:prstGeom>
        </p:spPr>
      </p:pic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88535276-72D1-07A7-10A1-DD4BB5091FBD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601200" y="1003800"/>
            <a:ext cx="10958622" cy="2318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E7E3331-C2CC-E588-43D7-F74E4948F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F2F65-D974-4934-9999-794528C16DF7}" type="slidenum">
              <a:rPr lang="it-IT" smtClean="0"/>
              <a:t>‹N›</a:t>
            </a:fld>
            <a:endParaRPr lang="it-IT"/>
          </a:p>
        </p:txBody>
      </p:sp>
      <p:sp>
        <p:nvSpPr>
          <p:cNvPr id="10" name="Segnaposto contenuto 9">
            <a:extLst>
              <a:ext uri="{FF2B5EF4-FFF2-40B4-BE49-F238E27FC236}">
                <a16:creationId xmlns:a16="http://schemas.microsoft.com/office/drawing/2014/main" id="{03DD22BC-EDA7-2EFD-2F63-7308CA2DB2A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1200" y="3651513"/>
            <a:ext cx="10958622" cy="23184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6BEE26C5-EBD6-AC15-E2E6-0DF6258C8A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41872410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+contenuto+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Elementi grafici, cerchio, grafica, Policromia&#10;&#10;Descrizione generata automaticamente">
            <a:extLst>
              <a:ext uri="{FF2B5EF4-FFF2-40B4-BE49-F238E27FC236}">
                <a16:creationId xmlns:a16="http://schemas.microsoft.com/office/drawing/2014/main" id="{AC499409-52B2-92EA-78CA-659EC15045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37000"/>
            <a:ext cx="849600" cy="1699200"/>
          </a:xfrm>
          <a:prstGeom prst="rect">
            <a:avLst/>
          </a:prstGeom>
        </p:spPr>
      </p:pic>
      <p:pic>
        <p:nvPicPr>
          <p:cNvPr id="14" name="Immagine 13" descr="Immagine che contiene cerchio, giallo, Elementi grafici, Policromia&#10;&#10;Descrizione generata automaticamente">
            <a:extLst>
              <a:ext uri="{FF2B5EF4-FFF2-40B4-BE49-F238E27FC236}">
                <a16:creationId xmlns:a16="http://schemas.microsoft.com/office/drawing/2014/main" id="{5FAF43D6-C40B-62EF-D6B2-16C587DC17D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343600" y="2637000"/>
            <a:ext cx="849600" cy="1699200"/>
          </a:xfrm>
          <a:prstGeom prst="rect">
            <a:avLst/>
          </a:prstGeom>
        </p:spPr>
      </p:pic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88535276-72D1-07A7-10A1-DD4BB5091FBD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601198" y="3650400"/>
            <a:ext cx="10958622" cy="2318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E7E3331-C2CC-E588-43D7-F74E4948F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F2F65-D974-4934-9999-794528C16DF7}" type="slidenum">
              <a:rPr lang="it-IT" smtClean="0"/>
              <a:t>‹N›</a:t>
            </a:fld>
            <a:endParaRPr lang="it-IT"/>
          </a:p>
        </p:txBody>
      </p:sp>
      <p:sp>
        <p:nvSpPr>
          <p:cNvPr id="8" name="Titolo 7">
            <a:extLst>
              <a:ext uri="{FF2B5EF4-FFF2-40B4-BE49-F238E27FC236}">
                <a16:creationId xmlns:a16="http://schemas.microsoft.com/office/drawing/2014/main" id="{22699262-77D4-80F3-586C-C8CF542554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it-IT" dirty="0"/>
              <a:t>Titolo della slide</a:t>
            </a:r>
          </a:p>
        </p:txBody>
      </p:sp>
      <p:sp>
        <p:nvSpPr>
          <p:cNvPr id="10" name="Segnaposto contenuto 9">
            <a:extLst>
              <a:ext uri="{FF2B5EF4-FFF2-40B4-BE49-F238E27FC236}">
                <a16:creationId xmlns:a16="http://schemas.microsoft.com/office/drawing/2014/main" id="{03DD22BC-EDA7-2EFD-2F63-7308CA2DB2A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1198" y="1004400"/>
            <a:ext cx="10958622" cy="23184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32642086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+contenuto+immagin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>
            <a:extLst>
              <a:ext uri="{FF2B5EF4-FFF2-40B4-BE49-F238E27FC236}">
                <a16:creationId xmlns:a16="http://schemas.microsoft.com/office/drawing/2014/main" id="{15B685A2-031C-0E20-39CA-70AF6B9D653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42392"/>
          <a:stretch/>
        </p:blipFill>
        <p:spPr>
          <a:xfrm>
            <a:off x="3118928" y="3237824"/>
            <a:ext cx="5340559" cy="3076577"/>
          </a:xfrm>
          <a:prstGeom prst="rect">
            <a:avLst/>
          </a:prstGeom>
        </p:spPr>
      </p:pic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88535276-72D1-07A7-10A1-DD4BB5091FBD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6096000" y="1"/>
            <a:ext cx="6096000" cy="6314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 dirty="0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E7E3331-C2CC-E588-43D7-F74E4948F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F2F65-D974-4934-9999-794528C16DF7}" type="slidenum">
              <a:rPr lang="it-IT" smtClean="0"/>
              <a:t>‹N›</a:t>
            </a:fld>
            <a:endParaRPr lang="it-IT"/>
          </a:p>
        </p:txBody>
      </p:sp>
      <p:sp>
        <p:nvSpPr>
          <p:cNvPr id="8" name="Titolo 7">
            <a:extLst>
              <a:ext uri="{FF2B5EF4-FFF2-40B4-BE49-F238E27FC236}">
                <a16:creationId xmlns:a16="http://schemas.microsoft.com/office/drawing/2014/main" id="{933B2BCC-F3F5-F6B6-3D74-6BB7BBD61D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1200" y="410400"/>
            <a:ext cx="5185989" cy="460800"/>
          </a:xfrm>
        </p:spPr>
        <p:txBody>
          <a:bodyPr/>
          <a:lstStyle>
            <a:lvl1pPr>
              <a:defRPr/>
            </a:lvl1pPr>
          </a:lstStyle>
          <a:p>
            <a:r>
              <a:rPr lang="it-IT" dirty="0"/>
              <a:t>Titolo della slide</a:t>
            </a:r>
          </a:p>
        </p:txBody>
      </p:sp>
      <p:sp>
        <p:nvSpPr>
          <p:cNvPr id="10" name="Segnaposto contenuto 9">
            <a:extLst>
              <a:ext uri="{FF2B5EF4-FFF2-40B4-BE49-F238E27FC236}">
                <a16:creationId xmlns:a16="http://schemas.microsoft.com/office/drawing/2014/main" id="{7F3320E7-62BF-7E79-F047-ACB8DC0D82A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0449" y="974559"/>
            <a:ext cx="5185989" cy="4925842"/>
          </a:xfrm>
          <a:solidFill>
            <a:schemeClr val="bg1">
              <a:alpha val="80000"/>
            </a:schemeClr>
          </a:solidFill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1400468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+testo+contenuto+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>
            <a:extLst>
              <a:ext uri="{FF2B5EF4-FFF2-40B4-BE49-F238E27FC236}">
                <a16:creationId xmlns:a16="http://schemas.microsoft.com/office/drawing/2014/main" id="{4D7FE137-3056-CF25-C5A1-880F530D7BE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42390"/>
          <a:stretch/>
        </p:blipFill>
        <p:spPr>
          <a:xfrm>
            <a:off x="3131760" y="3237740"/>
            <a:ext cx="5340559" cy="3076661"/>
          </a:xfrm>
          <a:prstGeom prst="rect">
            <a:avLst/>
          </a:prstGeom>
        </p:spPr>
      </p:pic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88535276-72D1-07A7-10A1-DD4BB5091FBD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6096000" y="1"/>
            <a:ext cx="6096000" cy="6314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 dirty="0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9706079F-4263-EB1B-FD48-8AB55157EB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1200" y="972000"/>
            <a:ext cx="5185989" cy="2307600"/>
          </a:xfrm>
          <a:solidFill>
            <a:schemeClr val="bg1">
              <a:alpha val="70000"/>
            </a:schemeClr>
          </a:solidFill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dirty="0"/>
              <a:t>Fare clic per modificare gli stili del testo dello schema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E7E3331-C2CC-E588-43D7-F74E4948F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F2F65-D974-4934-9999-794528C16DF7}" type="slidenum">
              <a:rPr lang="it-IT" smtClean="0"/>
              <a:t>‹N›</a:t>
            </a:fld>
            <a:endParaRPr lang="it-IT"/>
          </a:p>
        </p:txBody>
      </p:sp>
      <p:sp>
        <p:nvSpPr>
          <p:cNvPr id="8" name="Titolo 7">
            <a:extLst>
              <a:ext uri="{FF2B5EF4-FFF2-40B4-BE49-F238E27FC236}">
                <a16:creationId xmlns:a16="http://schemas.microsoft.com/office/drawing/2014/main" id="{933B2BCC-F3F5-F6B6-3D74-6BB7BBD61D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1200" y="410400"/>
            <a:ext cx="5185989" cy="460800"/>
          </a:xfrm>
        </p:spPr>
        <p:txBody>
          <a:bodyPr/>
          <a:lstStyle>
            <a:lvl1pPr>
              <a:defRPr/>
            </a:lvl1pPr>
          </a:lstStyle>
          <a:p>
            <a:r>
              <a:rPr lang="it-IT" dirty="0"/>
              <a:t>Titolo della slide</a:t>
            </a:r>
          </a:p>
        </p:txBody>
      </p:sp>
      <p:sp>
        <p:nvSpPr>
          <p:cNvPr id="10" name="Segnaposto contenuto 9">
            <a:extLst>
              <a:ext uri="{FF2B5EF4-FFF2-40B4-BE49-F238E27FC236}">
                <a16:creationId xmlns:a16="http://schemas.microsoft.com/office/drawing/2014/main" id="{7F3320E7-62BF-7E79-F047-ACB8DC0D82A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00449" y="3704400"/>
            <a:ext cx="5185989" cy="2196000"/>
          </a:xfrm>
          <a:solidFill>
            <a:schemeClr val="bg1">
              <a:alpha val="70000"/>
            </a:schemeClr>
          </a:solidFill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34149925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sfondo blu+testo sotto 2 caselle+immagine d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>
            <a:extLst>
              <a:ext uri="{FF2B5EF4-FFF2-40B4-BE49-F238E27FC236}">
                <a16:creationId xmlns:a16="http://schemas.microsoft.com/office/drawing/2014/main" id="{FE085C34-3E32-0690-DF91-1F1B8EAA99FD}"/>
              </a:ext>
            </a:extLst>
          </p:cNvPr>
          <p:cNvSpPr/>
          <p:nvPr userDrawn="1"/>
        </p:nvSpPr>
        <p:spPr>
          <a:xfrm>
            <a:off x="0" y="0"/>
            <a:ext cx="12192000" cy="1955081"/>
          </a:xfrm>
          <a:prstGeom prst="rect">
            <a:avLst/>
          </a:prstGeom>
          <a:solidFill>
            <a:srgbClr val="007FA3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AFC2AA98-A298-8F4A-A5FB-7693446682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1200" y="410400"/>
            <a:ext cx="6400800" cy="4608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Titolo della slide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FAF90B83-A405-DCD1-CBFF-DCC00F063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F2F65-D974-4934-9999-794528C16DF7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33BC7437-880A-5E11-0205-870B9B8DE5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1200" y="2426400"/>
            <a:ext cx="3006000" cy="31104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it-IT" dirty="0"/>
          </a:p>
        </p:txBody>
      </p:sp>
      <p:sp>
        <p:nvSpPr>
          <p:cNvPr id="8" name="Segnaposto testo 6">
            <a:extLst>
              <a:ext uri="{FF2B5EF4-FFF2-40B4-BE49-F238E27FC236}">
                <a16:creationId xmlns:a16="http://schemas.microsoft.com/office/drawing/2014/main" id="{7DC73CEE-9C5E-72BD-45FF-17CBA1F97E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996000" y="2426400"/>
            <a:ext cx="3006000" cy="31104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it-IT" dirty="0"/>
          </a:p>
        </p:txBody>
      </p:sp>
      <p:sp>
        <p:nvSpPr>
          <p:cNvPr id="10" name="Segnaposto immagine 9">
            <a:extLst>
              <a:ext uri="{FF2B5EF4-FFF2-40B4-BE49-F238E27FC236}">
                <a16:creationId xmlns:a16="http://schemas.microsoft.com/office/drawing/2014/main" id="{C1F60A76-C585-1666-D980-D55A34D1D8B9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7459200" y="979200"/>
            <a:ext cx="4086000" cy="51732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it-IT" dirty="0"/>
          </a:p>
        </p:txBody>
      </p:sp>
      <p:sp>
        <p:nvSpPr>
          <p:cNvPr id="11" name="Segnaposto testo 6">
            <a:extLst>
              <a:ext uri="{FF2B5EF4-FFF2-40B4-BE49-F238E27FC236}">
                <a16:creationId xmlns:a16="http://schemas.microsoft.com/office/drawing/2014/main" id="{A2DD663F-0FE3-B560-9E82-1708B66C257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01200" y="923082"/>
            <a:ext cx="6400800" cy="79392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185688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sfondo giallo+immagine sx+testo sotto 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>
            <a:extLst>
              <a:ext uri="{FF2B5EF4-FFF2-40B4-BE49-F238E27FC236}">
                <a16:creationId xmlns:a16="http://schemas.microsoft.com/office/drawing/2014/main" id="{172457BF-C121-4A9C-7D61-48980321C3BB}"/>
              </a:ext>
            </a:extLst>
          </p:cNvPr>
          <p:cNvSpPr/>
          <p:nvPr userDrawn="1"/>
        </p:nvSpPr>
        <p:spPr>
          <a:xfrm>
            <a:off x="0" y="0"/>
            <a:ext cx="12192000" cy="1955081"/>
          </a:xfrm>
          <a:prstGeom prst="rect">
            <a:avLst/>
          </a:prstGeom>
          <a:solidFill>
            <a:srgbClr val="EEDC0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4F8B565D-0412-D1DE-C8E5-722F08FD50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7434" t="13224"/>
          <a:stretch/>
        </p:blipFill>
        <p:spPr>
          <a:xfrm>
            <a:off x="0" y="-1"/>
            <a:ext cx="1933291" cy="2306583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AFC2AA98-A298-8F4A-A5FB-7693446682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40000" y="410400"/>
            <a:ext cx="6400800" cy="4608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it-IT" dirty="0"/>
              <a:t>Titolo della slide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FAF90B83-A405-DCD1-CBFF-DCC00F063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F2F65-D974-4934-9999-794528C16DF7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8" name="Segnaposto testo 6">
            <a:extLst>
              <a:ext uri="{FF2B5EF4-FFF2-40B4-BE49-F238E27FC236}">
                <a16:creationId xmlns:a16="http://schemas.microsoft.com/office/drawing/2014/main" id="{7DC73CEE-9C5E-72BD-45FF-17CBA1F97E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40000" y="2307600"/>
            <a:ext cx="1965600" cy="38448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it-IT" dirty="0"/>
          </a:p>
        </p:txBody>
      </p:sp>
      <p:sp>
        <p:nvSpPr>
          <p:cNvPr id="10" name="Segnaposto immagine 9">
            <a:extLst>
              <a:ext uri="{FF2B5EF4-FFF2-40B4-BE49-F238E27FC236}">
                <a16:creationId xmlns:a16="http://schemas.microsoft.com/office/drawing/2014/main" id="{C1F60A76-C585-1666-D980-D55A34D1D8B9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601200" y="979200"/>
            <a:ext cx="4086000" cy="51732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it-IT"/>
          </a:p>
        </p:txBody>
      </p:sp>
      <p:sp>
        <p:nvSpPr>
          <p:cNvPr id="11" name="Segnaposto testo 6">
            <a:extLst>
              <a:ext uri="{FF2B5EF4-FFF2-40B4-BE49-F238E27FC236}">
                <a16:creationId xmlns:a16="http://schemas.microsoft.com/office/drawing/2014/main" id="{A2DD663F-0FE3-B560-9E82-1708B66C257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040000" y="923082"/>
            <a:ext cx="6400800" cy="79392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it-IT" dirty="0"/>
          </a:p>
        </p:txBody>
      </p:sp>
      <p:sp>
        <p:nvSpPr>
          <p:cNvPr id="17" name="Segnaposto testo 6">
            <a:extLst>
              <a:ext uri="{FF2B5EF4-FFF2-40B4-BE49-F238E27FC236}">
                <a16:creationId xmlns:a16="http://schemas.microsoft.com/office/drawing/2014/main" id="{6D27CD64-A177-6D0B-9EFF-A6000D2DCE5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269632" y="2301433"/>
            <a:ext cx="1965600" cy="384479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it-IT" dirty="0"/>
          </a:p>
        </p:txBody>
      </p:sp>
      <p:sp>
        <p:nvSpPr>
          <p:cNvPr id="18" name="Segnaposto testo 6">
            <a:extLst>
              <a:ext uri="{FF2B5EF4-FFF2-40B4-BE49-F238E27FC236}">
                <a16:creationId xmlns:a16="http://schemas.microsoft.com/office/drawing/2014/main" id="{7F82F5E1-F221-EAF0-6ADB-19EBC2EA751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475200" y="2311339"/>
            <a:ext cx="1965600" cy="383489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376425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magine+testo sotto 2 colonne+sfondo bianco/b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8B428E36-5DA9-5047-1192-01A70FDB6513}"/>
              </a:ext>
            </a:extLst>
          </p:cNvPr>
          <p:cNvSpPr/>
          <p:nvPr userDrawn="1"/>
        </p:nvSpPr>
        <p:spPr>
          <a:xfrm>
            <a:off x="6096000" y="-1"/>
            <a:ext cx="6096000" cy="6092456"/>
          </a:xfrm>
          <a:prstGeom prst="rect">
            <a:avLst/>
          </a:prstGeom>
          <a:solidFill>
            <a:srgbClr val="007FA3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E6281BA4-233D-E949-EABB-E72D9137975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50000" t="50000"/>
          <a:stretch/>
        </p:blipFill>
        <p:spPr>
          <a:xfrm>
            <a:off x="-1" y="-1"/>
            <a:ext cx="682811" cy="682811"/>
          </a:xfrm>
          <a:prstGeom prst="rect">
            <a:avLst/>
          </a:prstGeom>
        </p:spPr>
      </p:pic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88535276-72D1-07A7-10A1-DD4BB5091FBD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334800" y="334800"/>
            <a:ext cx="11523600" cy="3110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E7E3331-C2CC-E588-43D7-F74E4948F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F2F65-D974-4934-9999-794528C16DF7}" type="slidenum">
              <a:rPr lang="it-IT" smtClean="0"/>
              <a:t>‹N›</a:t>
            </a:fld>
            <a:endParaRPr lang="it-IT"/>
          </a:p>
        </p:txBody>
      </p:sp>
      <p:sp>
        <p:nvSpPr>
          <p:cNvPr id="9" name="Segnaposto testo 6">
            <a:extLst>
              <a:ext uri="{FF2B5EF4-FFF2-40B4-BE49-F238E27FC236}">
                <a16:creationId xmlns:a16="http://schemas.microsoft.com/office/drawing/2014/main" id="{16BEE499-3409-B1F0-2088-F7CE6E45120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34800" y="3614400"/>
            <a:ext cx="5426400" cy="23076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400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it-IT" dirty="0"/>
          </a:p>
        </p:txBody>
      </p:sp>
      <p:sp>
        <p:nvSpPr>
          <p:cNvPr id="11" name="Segnaposto testo 6">
            <a:extLst>
              <a:ext uri="{FF2B5EF4-FFF2-40B4-BE49-F238E27FC236}">
                <a16:creationId xmlns:a16="http://schemas.microsoft.com/office/drawing/2014/main" id="{065EEFB7-EB78-DFE3-02CA-70EAACA3B8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12832" y="3614400"/>
            <a:ext cx="5444368" cy="23076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388746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magine sx+testo sopra+testo sotto 2 colonne+sfondo giallo/bi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>
            <a:extLst>
              <a:ext uri="{FF2B5EF4-FFF2-40B4-BE49-F238E27FC236}">
                <a16:creationId xmlns:a16="http://schemas.microsoft.com/office/drawing/2014/main" id="{86117E3F-49DC-2AF2-6BB3-D8BEFA87E338}"/>
              </a:ext>
            </a:extLst>
          </p:cNvPr>
          <p:cNvSpPr/>
          <p:nvPr userDrawn="1"/>
        </p:nvSpPr>
        <p:spPr>
          <a:xfrm>
            <a:off x="0" y="473615"/>
            <a:ext cx="3232298" cy="5613896"/>
          </a:xfrm>
          <a:prstGeom prst="rect">
            <a:avLst/>
          </a:prstGeom>
          <a:solidFill>
            <a:srgbClr val="EEDC0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88535276-72D1-07A7-10A1-DD4BB5091FBD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648000" y="694800"/>
            <a:ext cx="5173200" cy="5173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E7E3331-C2CC-E588-43D7-F74E4948F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F2F65-D974-4934-9999-794528C16DF7}" type="slidenum">
              <a:rPr lang="it-IT" smtClean="0"/>
              <a:t>‹N›</a:t>
            </a:fld>
            <a:endParaRPr lang="it-IT"/>
          </a:p>
        </p:txBody>
      </p:sp>
      <p:sp>
        <p:nvSpPr>
          <p:cNvPr id="10" name="Segnaposto testo 6">
            <a:extLst>
              <a:ext uri="{FF2B5EF4-FFF2-40B4-BE49-F238E27FC236}">
                <a16:creationId xmlns:a16="http://schemas.microsoft.com/office/drawing/2014/main" id="{4EF54583-D03A-5410-0792-953E6841A70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64800" y="3104147"/>
            <a:ext cx="2595600" cy="297898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200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endParaRPr lang="it-IT" dirty="0"/>
          </a:p>
        </p:txBody>
      </p:sp>
      <p:sp>
        <p:nvSpPr>
          <p:cNvPr id="13" name="Segnaposto testo 6">
            <a:extLst>
              <a:ext uri="{FF2B5EF4-FFF2-40B4-BE49-F238E27FC236}">
                <a16:creationId xmlns:a16="http://schemas.microsoft.com/office/drawing/2014/main" id="{90724434-6638-BA6F-5C4A-E5AE386B9A8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64800" y="2205147"/>
            <a:ext cx="2595600" cy="79071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it-IT" dirty="0"/>
              <a:t>Secondo titolo della slide</a:t>
            </a:r>
          </a:p>
        </p:txBody>
      </p:sp>
      <p:sp>
        <p:nvSpPr>
          <p:cNvPr id="14" name="Segnaposto testo 6">
            <a:extLst>
              <a:ext uri="{FF2B5EF4-FFF2-40B4-BE49-F238E27FC236}">
                <a16:creationId xmlns:a16="http://schemas.microsoft.com/office/drawing/2014/main" id="{7FB1D489-F04F-1B32-AB9D-7D407ED766F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219570" y="3104147"/>
            <a:ext cx="2595600" cy="297898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200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endParaRPr lang="it-IT" dirty="0"/>
          </a:p>
        </p:txBody>
      </p:sp>
      <p:sp>
        <p:nvSpPr>
          <p:cNvPr id="15" name="Segnaposto testo 6">
            <a:extLst>
              <a:ext uri="{FF2B5EF4-FFF2-40B4-BE49-F238E27FC236}">
                <a16:creationId xmlns:a16="http://schemas.microsoft.com/office/drawing/2014/main" id="{1523568B-4D62-DD3C-393A-DB65E6D6CCF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219570" y="2205147"/>
            <a:ext cx="2595600" cy="79071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it-IT" dirty="0"/>
              <a:t>Terzo titolo della slide</a:t>
            </a:r>
          </a:p>
        </p:txBody>
      </p:sp>
      <p:sp>
        <p:nvSpPr>
          <p:cNvPr id="16" name="Segnaposto testo 6">
            <a:extLst>
              <a:ext uri="{FF2B5EF4-FFF2-40B4-BE49-F238E27FC236}">
                <a16:creationId xmlns:a16="http://schemas.microsoft.com/office/drawing/2014/main" id="{36267880-A4A8-6B40-06BC-49AD2C2202E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64800" y="947024"/>
            <a:ext cx="5444368" cy="114983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200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endParaRPr lang="it-IT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A818CF0A-0FD0-7C96-5132-8B4661E6DD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64799" y="383922"/>
            <a:ext cx="5444369" cy="460800"/>
          </a:xfr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 lang="it-IT" sz="1800">
                <a:ea typeface="+mn-ea"/>
              </a:defRPr>
            </a:lvl1pPr>
          </a:lstStyle>
          <a:p>
            <a:pPr lvl="0"/>
            <a:r>
              <a:rPr lang="it-IT" dirty="0"/>
              <a:t>Primo titolo della slide</a:t>
            </a:r>
          </a:p>
        </p:txBody>
      </p:sp>
    </p:spTree>
    <p:extLst>
      <p:ext uri="{BB962C8B-B14F-4D97-AF65-F5344CB8AC3E}">
        <p14:creationId xmlns:p14="http://schemas.microsoft.com/office/powerpoint/2010/main" val="11813113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magine sx+testo sopra 2 colonne+testo sotto 2 colonne+sfondo giallo sot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F3223264-C4FF-EEE0-7A65-A744CFBE70D2}"/>
              </a:ext>
            </a:extLst>
          </p:cNvPr>
          <p:cNvSpPr/>
          <p:nvPr userDrawn="1"/>
        </p:nvSpPr>
        <p:spPr>
          <a:xfrm>
            <a:off x="0" y="3312491"/>
            <a:ext cx="12191999" cy="2999024"/>
          </a:xfrm>
          <a:prstGeom prst="rect">
            <a:avLst/>
          </a:prstGeom>
          <a:solidFill>
            <a:srgbClr val="EEDC0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88535276-72D1-07A7-10A1-DD4BB5091FBD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648000" y="694800"/>
            <a:ext cx="5173200" cy="5173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E7E3331-C2CC-E588-43D7-F74E4948F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F2F65-D974-4934-9999-794528C16DF7}" type="slidenum">
              <a:rPr lang="it-IT" smtClean="0"/>
              <a:t>‹N›</a:t>
            </a:fld>
            <a:endParaRPr lang="it-IT"/>
          </a:p>
        </p:txBody>
      </p:sp>
      <p:sp>
        <p:nvSpPr>
          <p:cNvPr id="10" name="Segnaposto testo 6">
            <a:extLst>
              <a:ext uri="{FF2B5EF4-FFF2-40B4-BE49-F238E27FC236}">
                <a16:creationId xmlns:a16="http://schemas.microsoft.com/office/drawing/2014/main" id="{4EF54583-D03A-5410-0792-953E6841A70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61251" y="3974419"/>
            <a:ext cx="2595600" cy="189358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500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endParaRPr lang="it-IT" dirty="0"/>
          </a:p>
        </p:txBody>
      </p:sp>
      <p:sp>
        <p:nvSpPr>
          <p:cNvPr id="13" name="Segnaposto testo 6">
            <a:extLst>
              <a:ext uri="{FF2B5EF4-FFF2-40B4-BE49-F238E27FC236}">
                <a16:creationId xmlns:a16="http://schemas.microsoft.com/office/drawing/2014/main" id="{90724434-6638-BA6F-5C4A-E5AE386B9A8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61251" y="3310013"/>
            <a:ext cx="2595600" cy="6120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it-IT" dirty="0"/>
              <a:t>Terzo titolo della slide su due righe</a:t>
            </a:r>
          </a:p>
        </p:txBody>
      </p:sp>
      <p:sp>
        <p:nvSpPr>
          <p:cNvPr id="4" name="Segnaposto testo 6">
            <a:extLst>
              <a:ext uri="{FF2B5EF4-FFF2-40B4-BE49-F238E27FC236}">
                <a16:creationId xmlns:a16="http://schemas.microsoft.com/office/drawing/2014/main" id="{EA8E2938-AE9D-5574-C9E9-58E099CC69F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276625" y="3974106"/>
            <a:ext cx="2595600" cy="189358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500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endParaRPr lang="it-IT" dirty="0"/>
          </a:p>
        </p:txBody>
      </p:sp>
      <p:sp>
        <p:nvSpPr>
          <p:cNvPr id="9" name="Segnaposto testo 6">
            <a:extLst>
              <a:ext uri="{FF2B5EF4-FFF2-40B4-BE49-F238E27FC236}">
                <a16:creationId xmlns:a16="http://schemas.microsoft.com/office/drawing/2014/main" id="{2CE08782-8379-D7B0-1D32-B1C21C7443C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276625" y="3309700"/>
            <a:ext cx="2595600" cy="6120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it-IT" dirty="0"/>
              <a:t>Quarto titolo della slide su due righe</a:t>
            </a:r>
          </a:p>
        </p:txBody>
      </p:sp>
      <p:sp>
        <p:nvSpPr>
          <p:cNvPr id="12" name="Segnaposto testo 6">
            <a:extLst>
              <a:ext uri="{FF2B5EF4-FFF2-40B4-BE49-F238E27FC236}">
                <a16:creationId xmlns:a16="http://schemas.microsoft.com/office/drawing/2014/main" id="{C3AF47C3-646D-BEA9-18E3-D2447F69179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61251" y="1275625"/>
            <a:ext cx="2595600" cy="189358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500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endParaRPr lang="it-IT" dirty="0"/>
          </a:p>
        </p:txBody>
      </p:sp>
      <p:sp>
        <p:nvSpPr>
          <p:cNvPr id="17" name="Segnaposto testo 6">
            <a:extLst>
              <a:ext uri="{FF2B5EF4-FFF2-40B4-BE49-F238E27FC236}">
                <a16:creationId xmlns:a16="http://schemas.microsoft.com/office/drawing/2014/main" id="{6B3B5A15-FE25-19DA-F908-D715F7F8747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361251" y="611219"/>
            <a:ext cx="2595600" cy="6120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it-IT" dirty="0"/>
              <a:t>Primo titolo della slide su due righe</a:t>
            </a:r>
          </a:p>
        </p:txBody>
      </p:sp>
      <p:sp>
        <p:nvSpPr>
          <p:cNvPr id="18" name="Segnaposto testo 6">
            <a:extLst>
              <a:ext uri="{FF2B5EF4-FFF2-40B4-BE49-F238E27FC236}">
                <a16:creationId xmlns:a16="http://schemas.microsoft.com/office/drawing/2014/main" id="{A22FDB7F-911F-9D86-F408-FC9644422B1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276625" y="1275312"/>
            <a:ext cx="2595600" cy="189358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500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endParaRPr lang="it-IT" dirty="0"/>
          </a:p>
        </p:txBody>
      </p:sp>
      <p:sp>
        <p:nvSpPr>
          <p:cNvPr id="19" name="Segnaposto testo 6">
            <a:extLst>
              <a:ext uri="{FF2B5EF4-FFF2-40B4-BE49-F238E27FC236}">
                <a16:creationId xmlns:a16="http://schemas.microsoft.com/office/drawing/2014/main" id="{40B750E0-892F-F02E-2152-AE9132A94D1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276625" y="610906"/>
            <a:ext cx="2595600" cy="6120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it-IT" dirty="0"/>
              <a:t>Secondo titolo della slide su due righe</a:t>
            </a:r>
          </a:p>
        </p:txBody>
      </p:sp>
    </p:spTree>
    <p:extLst>
      <p:ext uri="{BB962C8B-B14F-4D97-AF65-F5344CB8AC3E}">
        <p14:creationId xmlns:p14="http://schemas.microsoft.com/office/powerpoint/2010/main" val="32365474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magine sx+testo sopra 2 colonne+testo sotto 2 colonne+sfondo giallo/b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>
            <a:extLst>
              <a:ext uri="{FF2B5EF4-FFF2-40B4-BE49-F238E27FC236}">
                <a16:creationId xmlns:a16="http://schemas.microsoft.com/office/drawing/2014/main" id="{02B177BE-BAD7-4108-08B4-5A7DA40BFB95}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3070800" cy="3309700"/>
          </a:xfrm>
          <a:prstGeom prst="rect">
            <a:avLst/>
          </a:prstGeom>
          <a:solidFill>
            <a:srgbClr val="EEDC0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3F81C774-00F7-5D96-6E4F-9C037AECB21F}"/>
              </a:ext>
            </a:extLst>
          </p:cNvPr>
          <p:cNvSpPr/>
          <p:nvPr userDrawn="1"/>
        </p:nvSpPr>
        <p:spPr>
          <a:xfrm>
            <a:off x="3070800" y="3309700"/>
            <a:ext cx="9121200" cy="3041178"/>
          </a:xfrm>
          <a:prstGeom prst="rect">
            <a:avLst/>
          </a:prstGeom>
          <a:solidFill>
            <a:srgbClr val="007FA3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88535276-72D1-07A7-10A1-DD4BB5091FBD}"/>
              </a:ext>
            </a:extLst>
          </p:cNvPr>
          <p:cNvSpPr>
            <a:spLocks noGrp="1" noChangeAspect="1"/>
          </p:cNvSpPr>
          <p:nvPr userDrawn="1">
            <p:ph type="pic" idx="1"/>
          </p:nvPr>
        </p:nvSpPr>
        <p:spPr>
          <a:xfrm>
            <a:off x="648000" y="694800"/>
            <a:ext cx="5173200" cy="5173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E7E3331-C2CC-E588-43D7-F74E4948F5CC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704F2F65-D974-4934-9999-794528C16DF7}" type="slidenum">
              <a:rPr lang="it-IT" smtClean="0"/>
              <a:t>‹N›</a:t>
            </a:fld>
            <a:endParaRPr lang="it-IT"/>
          </a:p>
        </p:txBody>
      </p:sp>
      <p:sp>
        <p:nvSpPr>
          <p:cNvPr id="10" name="Segnaposto testo 6">
            <a:extLst>
              <a:ext uri="{FF2B5EF4-FFF2-40B4-BE49-F238E27FC236}">
                <a16:creationId xmlns:a16="http://schemas.microsoft.com/office/drawing/2014/main" id="{4EF54583-D03A-5410-0792-953E6841A707}"/>
              </a:ext>
            </a:extLst>
          </p:cNvPr>
          <p:cNvSpPr>
            <a:spLocks noGrp="1"/>
          </p:cNvSpPr>
          <p:nvPr userDrawn="1">
            <p:ph type="body" sz="quarter" idx="15"/>
          </p:nvPr>
        </p:nvSpPr>
        <p:spPr>
          <a:xfrm>
            <a:off x="6361251" y="3974419"/>
            <a:ext cx="2595600" cy="189358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50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endParaRPr lang="it-IT" dirty="0"/>
          </a:p>
        </p:txBody>
      </p:sp>
      <p:sp>
        <p:nvSpPr>
          <p:cNvPr id="13" name="Segnaposto testo 6">
            <a:extLst>
              <a:ext uri="{FF2B5EF4-FFF2-40B4-BE49-F238E27FC236}">
                <a16:creationId xmlns:a16="http://schemas.microsoft.com/office/drawing/2014/main" id="{90724434-6638-BA6F-5C4A-E5AE386B9A80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6361251" y="3310013"/>
            <a:ext cx="2595600" cy="6120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it-IT" dirty="0"/>
              <a:t>Terzo titolo della slide su due righe</a:t>
            </a:r>
          </a:p>
        </p:txBody>
      </p:sp>
      <p:sp>
        <p:nvSpPr>
          <p:cNvPr id="4" name="Segnaposto testo 6">
            <a:extLst>
              <a:ext uri="{FF2B5EF4-FFF2-40B4-BE49-F238E27FC236}">
                <a16:creationId xmlns:a16="http://schemas.microsoft.com/office/drawing/2014/main" id="{EA8E2938-AE9D-5574-C9E9-58E099CC69FC}"/>
              </a:ext>
            </a:extLst>
          </p:cNvPr>
          <p:cNvSpPr>
            <a:spLocks noGrp="1"/>
          </p:cNvSpPr>
          <p:nvPr userDrawn="1">
            <p:ph type="body" sz="quarter" idx="17"/>
          </p:nvPr>
        </p:nvSpPr>
        <p:spPr>
          <a:xfrm>
            <a:off x="9276625" y="3974106"/>
            <a:ext cx="2595600" cy="189358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50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endParaRPr lang="it-IT" dirty="0"/>
          </a:p>
        </p:txBody>
      </p:sp>
      <p:sp>
        <p:nvSpPr>
          <p:cNvPr id="9" name="Segnaposto testo 6">
            <a:extLst>
              <a:ext uri="{FF2B5EF4-FFF2-40B4-BE49-F238E27FC236}">
                <a16:creationId xmlns:a16="http://schemas.microsoft.com/office/drawing/2014/main" id="{2CE08782-8379-D7B0-1D32-B1C21C7443C5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9276625" y="3309700"/>
            <a:ext cx="2595600" cy="6120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it-IT" dirty="0"/>
              <a:t>Quarto titolo della slide su due righe</a:t>
            </a:r>
          </a:p>
        </p:txBody>
      </p:sp>
      <p:sp>
        <p:nvSpPr>
          <p:cNvPr id="12" name="Segnaposto testo 6">
            <a:extLst>
              <a:ext uri="{FF2B5EF4-FFF2-40B4-BE49-F238E27FC236}">
                <a16:creationId xmlns:a16="http://schemas.microsoft.com/office/drawing/2014/main" id="{C3AF47C3-646D-BEA9-18E3-D2447F691798}"/>
              </a:ext>
            </a:extLst>
          </p:cNvPr>
          <p:cNvSpPr>
            <a:spLocks noGrp="1"/>
          </p:cNvSpPr>
          <p:nvPr userDrawn="1">
            <p:ph type="body" sz="quarter" idx="19"/>
          </p:nvPr>
        </p:nvSpPr>
        <p:spPr>
          <a:xfrm>
            <a:off x="6361251" y="1275625"/>
            <a:ext cx="2595600" cy="189358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500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endParaRPr lang="it-IT" dirty="0"/>
          </a:p>
        </p:txBody>
      </p:sp>
      <p:sp>
        <p:nvSpPr>
          <p:cNvPr id="17" name="Segnaposto testo 6">
            <a:extLst>
              <a:ext uri="{FF2B5EF4-FFF2-40B4-BE49-F238E27FC236}">
                <a16:creationId xmlns:a16="http://schemas.microsoft.com/office/drawing/2014/main" id="{6B3B5A15-FE25-19DA-F908-D715F7F8747D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6361251" y="611219"/>
            <a:ext cx="2595600" cy="6120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it-IT" dirty="0"/>
              <a:t>Primo titolo della slide su due righe</a:t>
            </a:r>
          </a:p>
        </p:txBody>
      </p:sp>
      <p:sp>
        <p:nvSpPr>
          <p:cNvPr id="18" name="Segnaposto testo 6">
            <a:extLst>
              <a:ext uri="{FF2B5EF4-FFF2-40B4-BE49-F238E27FC236}">
                <a16:creationId xmlns:a16="http://schemas.microsoft.com/office/drawing/2014/main" id="{A22FDB7F-911F-9D86-F408-FC9644422B16}"/>
              </a:ext>
            </a:extLst>
          </p:cNvPr>
          <p:cNvSpPr>
            <a:spLocks noGrp="1"/>
          </p:cNvSpPr>
          <p:nvPr userDrawn="1">
            <p:ph type="body" sz="quarter" idx="21"/>
          </p:nvPr>
        </p:nvSpPr>
        <p:spPr>
          <a:xfrm>
            <a:off x="9276625" y="1275312"/>
            <a:ext cx="2595600" cy="189358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500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endParaRPr lang="it-IT" dirty="0"/>
          </a:p>
        </p:txBody>
      </p:sp>
      <p:sp>
        <p:nvSpPr>
          <p:cNvPr id="19" name="Segnaposto testo 6">
            <a:extLst>
              <a:ext uri="{FF2B5EF4-FFF2-40B4-BE49-F238E27FC236}">
                <a16:creationId xmlns:a16="http://schemas.microsoft.com/office/drawing/2014/main" id="{40B750E0-892F-F02E-2152-AE9132A94D1E}"/>
              </a:ext>
            </a:extLst>
          </p:cNvPr>
          <p:cNvSpPr>
            <a:spLocks noGrp="1"/>
          </p:cNvSpPr>
          <p:nvPr userDrawn="1">
            <p:ph type="body" sz="quarter" idx="22" hasCustomPrompt="1"/>
          </p:nvPr>
        </p:nvSpPr>
        <p:spPr>
          <a:xfrm>
            <a:off x="9276625" y="610906"/>
            <a:ext cx="2595600" cy="6120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it-IT" dirty="0"/>
              <a:t>Secondo titolo della slide su due righe</a:t>
            </a:r>
          </a:p>
        </p:txBody>
      </p:sp>
    </p:spTree>
    <p:extLst>
      <p:ext uri="{BB962C8B-B14F-4D97-AF65-F5344CB8AC3E}">
        <p14:creationId xmlns:p14="http://schemas.microsoft.com/office/powerpoint/2010/main" val="5966203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+3 pallini b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9722F43-E091-DA22-EA84-6F3B76B3DF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0250" y="410400"/>
            <a:ext cx="10958620" cy="460800"/>
          </a:xfrm>
        </p:spPr>
        <p:txBody>
          <a:bodyPr/>
          <a:lstStyle>
            <a:lvl1pPr algn="ctr">
              <a:defRPr/>
            </a:lvl1pPr>
          </a:lstStyle>
          <a:p>
            <a:r>
              <a:rPr lang="it-IT" dirty="0"/>
              <a:t>Titolo della slide – 3 pallini blu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E503E727-EACF-963D-E6FF-D9A429262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F2F65-D974-4934-9999-794528C16DF7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11" name="Segnaposto testo 6">
            <a:extLst>
              <a:ext uri="{FF2B5EF4-FFF2-40B4-BE49-F238E27FC236}">
                <a16:creationId xmlns:a16="http://schemas.microsoft.com/office/drawing/2014/main" id="{A687AD40-1668-18CC-C995-D7EE6C270DF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0250" y="923082"/>
            <a:ext cx="10958620" cy="793926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it-IT" dirty="0"/>
          </a:p>
        </p:txBody>
      </p:sp>
      <p:sp>
        <p:nvSpPr>
          <p:cNvPr id="12" name="Ovale 11">
            <a:extLst>
              <a:ext uri="{FF2B5EF4-FFF2-40B4-BE49-F238E27FC236}">
                <a16:creationId xmlns:a16="http://schemas.microsoft.com/office/drawing/2014/main" id="{99832D34-688F-F4EF-35C5-10FF8EC8D805}"/>
              </a:ext>
            </a:extLst>
          </p:cNvPr>
          <p:cNvSpPr/>
          <p:nvPr userDrawn="1"/>
        </p:nvSpPr>
        <p:spPr>
          <a:xfrm>
            <a:off x="5123461" y="1872510"/>
            <a:ext cx="1945079" cy="1945079"/>
          </a:xfrm>
          <a:prstGeom prst="ellipse">
            <a:avLst/>
          </a:prstGeom>
          <a:solidFill>
            <a:srgbClr val="00617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Ovale 12">
            <a:extLst>
              <a:ext uri="{FF2B5EF4-FFF2-40B4-BE49-F238E27FC236}">
                <a16:creationId xmlns:a16="http://schemas.microsoft.com/office/drawing/2014/main" id="{7557F286-0918-5BBC-D5C2-0D007D63E953}"/>
              </a:ext>
            </a:extLst>
          </p:cNvPr>
          <p:cNvSpPr/>
          <p:nvPr userDrawn="1"/>
        </p:nvSpPr>
        <p:spPr>
          <a:xfrm>
            <a:off x="8657731" y="1872510"/>
            <a:ext cx="1945079" cy="1945079"/>
          </a:xfrm>
          <a:prstGeom prst="ellipse">
            <a:avLst/>
          </a:prstGeom>
          <a:solidFill>
            <a:srgbClr val="007FA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Ovale 13">
            <a:extLst>
              <a:ext uri="{FF2B5EF4-FFF2-40B4-BE49-F238E27FC236}">
                <a16:creationId xmlns:a16="http://schemas.microsoft.com/office/drawing/2014/main" id="{0A30E90E-66AA-6731-EBE4-5EE78BD016AE}"/>
              </a:ext>
            </a:extLst>
          </p:cNvPr>
          <p:cNvSpPr/>
          <p:nvPr userDrawn="1"/>
        </p:nvSpPr>
        <p:spPr>
          <a:xfrm>
            <a:off x="1589191" y="1872510"/>
            <a:ext cx="1945079" cy="1945079"/>
          </a:xfrm>
          <a:prstGeom prst="ellipse">
            <a:avLst/>
          </a:prstGeom>
          <a:solidFill>
            <a:srgbClr val="007FA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Segnaposto testo 6">
            <a:extLst>
              <a:ext uri="{FF2B5EF4-FFF2-40B4-BE49-F238E27FC236}">
                <a16:creationId xmlns:a16="http://schemas.microsoft.com/office/drawing/2014/main" id="{DA719625-7CCE-59BB-5996-99F5DD8FBD7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43435" y="4513451"/>
            <a:ext cx="2595600" cy="15120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it-IT" dirty="0"/>
              <a:t>descrizione</a:t>
            </a:r>
          </a:p>
        </p:txBody>
      </p:sp>
      <p:sp>
        <p:nvSpPr>
          <p:cNvPr id="19" name="Segnaposto testo 6">
            <a:extLst>
              <a:ext uri="{FF2B5EF4-FFF2-40B4-BE49-F238E27FC236}">
                <a16:creationId xmlns:a16="http://schemas.microsoft.com/office/drawing/2014/main" id="{3918C228-7F77-D903-9FC1-1BCB08DBDE2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243435" y="3849045"/>
            <a:ext cx="2595600" cy="6120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it-IT" dirty="0"/>
              <a:t>Servizio uno</a:t>
            </a:r>
          </a:p>
        </p:txBody>
      </p:sp>
      <p:sp>
        <p:nvSpPr>
          <p:cNvPr id="20" name="Segnaposto testo 6">
            <a:extLst>
              <a:ext uri="{FF2B5EF4-FFF2-40B4-BE49-F238E27FC236}">
                <a16:creationId xmlns:a16="http://schemas.microsoft.com/office/drawing/2014/main" id="{DE6AF719-2D14-3CE8-7082-1A650C61BD5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798200" y="4510056"/>
            <a:ext cx="2595600" cy="15120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it-IT" dirty="0"/>
              <a:t>descrizione</a:t>
            </a:r>
          </a:p>
        </p:txBody>
      </p:sp>
      <p:sp>
        <p:nvSpPr>
          <p:cNvPr id="21" name="Segnaposto testo 6">
            <a:extLst>
              <a:ext uri="{FF2B5EF4-FFF2-40B4-BE49-F238E27FC236}">
                <a16:creationId xmlns:a16="http://schemas.microsoft.com/office/drawing/2014/main" id="{C6041DDA-CE8E-3BCD-0DFB-DBE00DD930F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798200" y="3845650"/>
            <a:ext cx="2595600" cy="6120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it-IT" dirty="0"/>
              <a:t>Servizio due</a:t>
            </a:r>
          </a:p>
        </p:txBody>
      </p:sp>
      <p:sp>
        <p:nvSpPr>
          <p:cNvPr id="22" name="Segnaposto testo 6">
            <a:extLst>
              <a:ext uri="{FF2B5EF4-FFF2-40B4-BE49-F238E27FC236}">
                <a16:creationId xmlns:a16="http://schemas.microsoft.com/office/drawing/2014/main" id="{F0F0125D-25D0-809F-507F-EE26A4B5066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52965" y="4510056"/>
            <a:ext cx="2595600" cy="15120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it-IT" dirty="0"/>
              <a:t>descrizione</a:t>
            </a:r>
          </a:p>
        </p:txBody>
      </p:sp>
      <p:sp>
        <p:nvSpPr>
          <p:cNvPr id="23" name="Segnaposto testo 6">
            <a:extLst>
              <a:ext uri="{FF2B5EF4-FFF2-40B4-BE49-F238E27FC236}">
                <a16:creationId xmlns:a16="http://schemas.microsoft.com/office/drawing/2014/main" id="{6EBB3B0E-EB8E-5913-C413-054EDED234D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352965" y="3845650"/>
            <a:ext cx="2595600" cy="6120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it-IT" dirty="0"/>
              <a:t>Servizio tre</a:t>
            </a:r>
          </a:p>
        </p:txBody>
      </p:sp>
      <p:sp>
        <p:nvSpPr>
          <p:cNvPr id="6" name="Segnaposto immagine online 29">
            <a:extLst>
              <a:ext uri="{FF2B5EF4-FFF2-40B4-BE49-F238E27FC236}">
                <a16:creationId xmlns:a16="http://schemas.microsoft.com/office/drawing/2014/main" id="{9932751A-80F3-D348-98CC-080B9AFE232F}"/>
              </a:ext>
            </a:extLst>
          </p:cNvPr>
          <p:cNvSpPr>
            <a:spLocks noGrp="1" noChangeAspect="1"/>
          </p:cNvSpPr>
          <p:nvPr>
            <p:ph type="clipArt" sz="quarter" idx="25" hasCustomPrompt="1"/>
          </p:nvPr>
        </p:nvSpPr>
        <p:spPr>
          <a:xfrm>
            <a:off x="1987768" y="2267696"/>
            <a:ext cx="1152000" cy="1152000"/>
          </a:xfrm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dirty="0"/>
              <a:t>Inserire immagine online (icona)</a:t>
            </a:r>
          </a:p>
          <a:p>
            <a:endParaRPr lang="it-IT" dirty="0"/>
          </a:p>
        </p:txBody>
      </p:sp>
      <p:sp>
        <p:nvSpPr>
          <p:cNvPr id="7" name="Segnaposto immagine online 29">
            <a:extLst>
              <a:ext uri="{FF2B5EF4-FFF2-40B4-BE49-F238E27FC236}">
                <a16:creationId xmlns:a16="http://schemas.microsoft.com/office/drawing/2014/main" id="{39C54E6B-9AB8-2CE1-0DE8-992644CD5D1A}"/>
              </a:ext>
            </a:extLst>
          </p:cNvPr>
          <p:cNvSpPr>
            <a:spLocks noGrp="1" noChangeAspect="1"/>
          </p:cNvSpPr>
          <p:nvPr>
            <p:ph type="clipArt" sz="quarter" idx="26" hasCustomPrompt="1"/>
          </p:nvPr>
        </p:nvSpPr>
        <p:spPr>
          <a:xfrm>
            <a:off x="5520000" y="2267696"/>
            <a:ext cx="1152000" cy="1152000"/>
          </a:xfrm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dirty="0"/>
              <a:t>Inserire immagine online (icona)</a:t>
            </a:r>
          </a:p>
          <a:p>
            <a:endParaRPr lang="it-IT" dirty="0"/>
          </a:p>
        </p:txBody>
      </p:sp>
      <p:sp>
        <p:nvSpPr>
          <p:cNvPr id="8" name="Segnaposto immagine online 29">
            <a:extLst>
              <a:ext uri="{FF2B5EF4-FFF2-40B4-BE49-F238E27FC236}">
                <a16:creationId xmlns:a16="http://schemas.microsoft.com/office/drawing/2014/main" id="{D6B1009E-E3DA-B79A-79A0-4A9A3EE4D35C}"/>
              </a:ext>
            </a:extLst>
          </p:cNvPr>
          <p:cNvSpPr>
            <a:spLocks noGrp="1" noChangeAspect="1"/>
          </p:cNvSpPr>
          <p:nvPr>
            <p:ph type="clipArt" sz="quarter" idx="27" hasCustomPrompt="1"/>
          </p:nvPr>
        </p:nvSpPr>
        <p:spPr>
          <a:xfrm>
            <a:off x="9074765" y="2267696"/>
            <a:ext cx="1152000" cy="1152000"/>
          </a:xfrm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dirty="0"/>
              <a:t>Inserire immagine online (icona)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835297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+3 pallini giall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9722F43-E091-DA22-EA84-6F3B76B3DF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0250" y="410400"/>
            <a:ext cx="10958620" cy="460800"/>
          </a:xfrm>
        </p:spPr>
        <p:txBody>
          <a:bodyPr/>
          <a:lstStyle>
            <a:lvl1pPr algn="ctr">
              <a:defRPr/>
            </a:lvl1pPr>
          </a:lstStyle>
          <a:p>
            <a:r>
              <a:rPr lang="it-IT" dirty="0"/>
              <a:t>Titolo della slide – 3 pallini gialli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E503E727-EACF-963D-E6FF-D9A429262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F2F65-D974-4934-9999-794528C16DF7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11" name="Segnaposto testo 6">
            <a:extLst>
              <a:ext uri="{FF2B5EF4-FFF2-40B4-BE49-F238E27FC236}">
                <a16:creationId xmlns:a16="http://schemas.microsoft.com/office/drawing/2014/main" id="{A687AD40-1668-18CC-C995-D7EE6C270DF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0250" y="923082"/>
            <a:ext cx="10958620" cy="793926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it-IT" dirty="0"/>
          </a:p>
        </p:txBody>
      </p:sp>
      <p:sp>
        <p:nvSpPr>
          <p:cNvPr id="12" name="Ovale 11">
            <a:extLst>
              <a:ext uri="{FF2B5EF4-FFF2-40B4-BE49-F238E27FC236}">
                <a16:creationId xmlns:a16="http://schemas.microsoft.com/office/drawing/2014/main" id="{99832D34-688F-F4EF-35C5-10FF8EC8D805}"/>
              </a:ext>
            </a:extLst>
          </p:cNvPr>
          <p:cNvSpPr/>
          <p:nvPr userDrawn="1"/>
        </p:nvSpPr>
        <p:spPr>
          <a:xfrm>
            <a:off x="5123461" y="1872510"/>
            <a:ext cx="1945079" cy="1945079"/>
          </a:xfrm>
          <a:prstGeom prst="ellipse">
            <a:avLst/>
          </a:prstGeom>
          <a:solidFill>
            <a:srgbClr val="CCBD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Ovale 12">
            <a:extLst>
              <a:ext uri="{FF2B5EF4-FFF2-40B4-BE49-F238E27FC236}">
                <a16:creationId xmlns:a16="http://schemas.microsoft.com/office/drawing/2014/main" id="{7557F286-0918-5BBC-D5C2-0D007D63E953}"/>
              </a:ext>
            </a:extLst>
          </p:cNvPr>
          <p:cNvSpPr/>
          <p:nvPr userDrawn="1"/>
        </p:nvSpPr>
        <p:spPr>
          <a:xfrm>
            <a:off x="8657731" y="1872510"/>
            <a:ext cx="1945079" cy="1945079"/>
          </a:xfrm>
          <a:prstGeom prst="ellipse">
            <a:avLst/>
          </a:prstGeom>
          <a:solidFill>
            <a:srgbClr val="EEDC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Ovale 13">
            <a:extLst>
              <a:ext uri="{FF2B5EF4-FFF2-40B4-BE49-F238E27FC236}">
                <a16:creationId xmlns:a16="http://schemas.microsoft.com/office/drawing/2014/main" id="{0A30E90E-66AA-6731-EBE4-5EE78BD016AE}"/>
              </a:ext>
            </a:extLst>
          </p:cNvPr>
          <p:cNvSpPr/>
          <p:nvPr userDrawn="1"/>
        </p:nvSpPr>
        <p:spPr>
          <a:xfrm>
            <a:off x="1589191" y="1872510"/>
            <a:ext cx="1945079" cy="1945079"/>
          </a:xfrm>
          <a:prstGeom prst="ellipse">
            <a:avLst/>
          </a:prstGeom>
          <a:solidFill>
            <a:srgbClr val="EEDC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Segnaposto testo 6">
            <a:extLst>
              <a:ext uri="{FF2B5EF4-FFF2-40B4-BE49-F238E27FC236}">
                <a16:creationId xmlns:a16="http://schemas.microsoft.com/office/drawing/2014/main" id="{46034E35-D65D-3C3A-A604-5C1CBF46BF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43435" y="4513451"/>
            <a:ext cx="2595600" cy="15120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it-IT" dirty="0"/>
              <a:t>descrizione</a:t>
            </a:r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531D8C14-3AFF-533D-FC7F-4ADA98AF6DD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243435" y="3849045"/>
            <a:ext cx="2595600" cy="6120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it-IT" dirty="0"/>
              <a:t>Servizio uno</a:t>
            </a:r>
          </a:p>
        </p:txBody>
      </p:sp>
      <p:sp>
        <p:nvSpPr>
          <p:cNvPr id="8" name="Segnaposto testo 6">
            <a:extLst>
              <a:ext uri="{FF2B5EF4-FFF2-40B4-BE49-F238E27FC236}">
                <a16:creationId xmlns:a16="http://schemas.microsoft.com/office/drawing/2014/main" id="{B400C852-F8C9-11D6-CAFE-9BEA4AF3580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798200" y="4510056"/>
            <a:ext cx="2595600" cy="15120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it-IT" dirty="0"/>
              <a:t>descrizione</a:t>
            </a:r>
          </a:p>
        </p:txBody>
      </p:sp>
      <p:sp>
        <p:nvSpPr>
          <p:cNvPr id="9" name="Segnaposto testo 6">
            <a:extLst>
              <a:ext uri="{FF2B5EF4-FFF2-40B4-BE49-F238E27FC236}">
                <a16:creationId xmlns:a16="http://schemas.microsoft.com/office/drawing/2014/main" id="{5F1CD12F-6D0D-7A13-7F25-F5EB15B8B6B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798200" y="3845650"/>
            <a:ext cx="2595600" cy="6120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it-IT" dirty="0"/>
              <a:t>Servizio due</a:t>
            </a:r>
          </a:p>
        </p:txBody>
      </p:sp>
      <p:sp>
        <p:nvSpPr>
          <p:cNvPr id="10" name="Segnaposto testo 6">
            <a:extLst>
              <a:ext uri="{FF2B5EF4-FFF2-40B4-BE49-F238E27FC236}">
                <a16:creationId xmlns:a16="http://schemas.microsoft.com/office/drawing/2014/main" id="{6932DB66-302B-8053-F180-A70D1D5F329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52965" y="4510056"/>
            <a:ext cx="2595600" cy="15120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it-IT" dirty="0"/>
              <a:t>descrizione</a:t>
            </a:r>
          </a:p>
        </p:txBody>
      </p:sp>
      <p:sp>
        <p:nvSpPr>
          <p:cNvPr id="24" name="Segnaposto testo 6">
            <a:extLst>
              <a:ext uri="{FF2B5EF4-FFF2-40B4-BE49-F238E27FC236}">
                <a16:creationId xmlns:a16="http://schemas.microsoft.com/office/drawing/2014/main" id="{9BE59A07-9287-4F16-80C9-66B1F31B903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352965" y="3845650"/>
            <a:ext cx="2595600" cy="6120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it-IT" dirty="0"/>
              <a:t>Servizio tre</a:t>
            </a:r>
          </a:p>
        </p:txBody>
      </p:sp>
      <p:sp>
        <p:nvSpPr>
          <p:cNvPr id="30" name="Segnaposto immagine online 29">
            <a:extLst>
              <a:ext uri="{FF2B5EF4-FFF2-40B4-BE49-F238E27FC236}">
                <a16:creationId xmlns:a16="http://schemas.microsoft.com/office/drawing/2014/main" id="{60C745AA-4158-5BBD-689D-9CED847D95DD}"/>
              </a:ext>
            </a:extLst>
          </p:cNvPr>
          <p:cNvSpPr>
            <a:spLocks noGrp="1" noChangeAspect="1"/>
          </p:cNvSpPr>
          <p:nvPr>
            <p:ph type="clipArt" sz="quarter" idx="25" hasCustomPrompt="1"/>
          </p:nvPr>
        </p:nvSpPr>
        <p:spPr>
          <a:xfrm>
            <a:off x="1987768" y="2267696"/>
            <a:ext cx="1152000" cy="1152000"/>
          </a:xfrm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dirty="0"/>
              <a:t>Inserire immagine online (icona)</a:t>
            </a:r>
          </a:p>
          <a:p>
            <a:endParaRPr lang="it-IT" dirty="0"/>
          </a:p>
        </p:txBody>
      </p:sp>
      <p:sp>
        <p:nvSpPr>
          <p:cNvPr id="31" name="Segnaposto immagine online 29">
            <a:extLst>
              <a:ext uri="{FF2B5EF4-FFF2-40B4-BE49-F238E27FC236}">
                <a16:creationId xmlns:a16="http://schemas.microsoft.com/office/drawing/2014/main" id="{08E7D9B0-81AC-236B-1D81-1FF95EA9ECC3}"/>
              </a:ext>
            </a:extLst>
          </p:cNvPr>
          <p:cNvSpPr>
            <a:spLocks noGrp="1" noChangeAspect="1"/>
          </p:cNvSpPr>
          <p:nvPr>
            <p:ph type="clipArt" sz="quarter" idx="26" hasCustomPrompt="1"/>
          </p:nvPr>
        </p:nvSpPr>
        <p:spPr>
          <a:xfrm>
            <a:off x="5520000" y="2267696"/>
            <a:ext cx="1152000" cy="1152000"/>
          </a:xfrm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dirty="0"/>
              <a:t>Inserire immagine online (icona)</a:t>
            </a:r>
          </a:p>
          <a:p>
            <a:endParaRPr lang="it-IT" dirty="0"/>
          </a:p>
        </p:txBody>
      </p:sp>
      <p:sp>
        <p:nvSpPr>
          <p:cNvPr id="32" name="Segnaposto immagine online 29">
            <a:extLst>
              <a:ext uri="{FF2B5EF4-FFF2-40B4-BE49-F238E27FC236}">
                <a16:creationId xmlns:a16="http://schemas.microsoft.com/office/drawing/2014/main" id="{3A8EDFCA-1726-FC5F-B69D-6330C3D955D3}"/>
              </a:ext>
            </a:extLst>
          </p:cNvPr>
          <p:cNvSpPr>
            <a:spLocks noGrp="1" noChangeAspect="1"/>
          </p:cNvSpPr>
          <p:nvPr>
            <p:ph type="clipArt" sz="quarter" idx="27" hasCustomPrompt="1"/>
          </p:nvPr>
        </p:nvSpPr>
        <p:spPr>
          <a:xfrm>
            <a:off x="9074765" y="2267696"/>
            <a:ext cx="1152000" cy="1152000"/>
          </a:xfrm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dirty="0"/>
              <a:t>Inserire immagine online (icona)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223351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+4 pallini b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9722F43-E091-DA22-EA84-6F3B76B3DF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0250" y="410400"/>
            <a:ext cx="10958620" cy="460800"/>
          </a:xfrm>
        </p:spPr>
        <p:txBody>
          <a:bodyPr/>
          <a:lstStyle>
            <a:lvl1pPr algn="ctr">
              <a:defRPr/>
            </a:lvl1pPr>
          </a:lstStyle>
          <a:p>
            <a:r>
              <a:rPr lang="it-IT" dirty="0"/>
              <a:t>Titolo della slide – 4 pallini blu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E503E727-EACF-963D-E6FF-D9A429262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F2F65-D974-4934-9999-794528C16DF7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11" name="Segnaposto testo 6">
            <a:extLst>
              <a:ext uri="{FF2B5EF4-FFF2-40B4-BE49-F238E27FC236}">
                <a16:creationId xmlns:a16="http://schemas.microsoft.com/office/drawing/2014/main" id="{A687AD40-1668-18CC-C995-D7EE6C270DF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0250" y="923082"/>
            <a:ext cx="10958620" cy="793926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it-IT" dirty="0"/>
          </a:p>
        </p:txBody>
      </p:sp>
      <p:sp>
        <p:nvSpPr>
          <p:cNvPr id="12" name="Ovale 11">
            <a:extLst>
              <a:ext uri="{FF2B5EF4-FFF2-40B4-BE49-F238E27FC236}">
                <a16:creationId xmlns:a16="http://schemas.microsoft.com/office/drawing/2014/main" id="{99832D34-688F-F4EF-35C5-10FF8EC8D805}"/>
              </a:ext>
            </a:extLst>
          </p:cNvPr>
          <p:cNvSpPr/>
          <p:nvPr userDrawn="1"/>
        </p:nvSpPr>
        <p:spPr>
          <a:xfrm>
            <a:off x="3709753" y="1872000"/>
            <a:ext cx="1945079" cy="1945079"/>
          </a:xfrm>
          <a:prstGeom prst="ellipse">
            <a:avLst/>
          </a:prstGeom>
          <a:solidFill>
            <a:srgbClr val="00617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Ovale 12">
            <a:extLst>
              <a:ext uri="{FF2B5EF4-FFF2-40B4-BE49-F238E27FC236}">
                <a16:creationId xmlns:a16="http://schemas.microsoft.com/office/drawing/2014/main" id="{7557F286-0918-5BBC-D5C2-0D007D63E953}"/>
              </a:ext>
            </a:extLst>
          </p:cNvPr>
          <p:cNvSpPr/>
          <p:nvPr userDrawn="1"/>
        </p:nvSpPr>
        <p:spPr>
          <a:xfrm>
            <a:off x="6537169" y="1872000"/>
            <a:ext cx="1945079" cy="1945079"/>
          </a:xfrm>
          <a:prstGeom prst="ellipse">
            <a:avLst/>
          </a:prstGeom>
          <a:solidFill>
            <a:srgbClr val="007FA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Ovale 13">
            <a:extLst>
              <a:ext uri="{FF2B5EF4-FFF2-40B4-BE49-F238E27FC236}">
                <a16:creationId xmlns:a16="http://schemas.microsoft.com/office/drawing/2014/main" id="{0A30E90E-66AA-6731-EBE4-5EE78BD016AE}"/>
              </a:ext>
            </a:extLst>
          </p:cNvPr>
          <p:cNvSpPr/>
          <p:nvPr userDrawn="1"/>
        </p:nvSpPr>
        <p:spPr>
          <a:xfrm>
            <a:off x="882337" y="1872000"/>
            <a:ext cx="1945079" cy="1945079"/>
          </a:xfrm>
          <a:prstGeom prst="ellipse">
            <a:avLst/>
          </a:prstGeom>
          <a:solidFill>
            <a:srgbClr val="007FA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Segnaposto testo 6">
            <a:extLst>
              <a:ext uri="{FF2B5EF4-FFF2-40B4-BE49-F238E27FC236}">
                <a16:creationId xmlns:a16="http://schemas.microsoft.com/office/drawing/2014/main" id="{DA719625-7CCE-59BB-5996-99F5DD8FBD7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0876" y="4608000"/>
            <a:ext cx="2088000" cy="15120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it-IT" dirty="0"/>
              <a:t>descrizione</a:t>
            </a:r>
          </a:p>
        </p:txBody>
      </p:sp>
      <p:sp>
        <p:nvSpPr>
          <p:cNvPr id="19" name="Segnaposto testo 6">
            <a:extLst>
              <a:ext uri="{FF2B5EF4-FFF2-40B4-BE49-F238E27FC236}">
                <a16:creationId xmlns:a16="http://schemas.microsoft.com/office/drawing/2014/main" id="{3918C228-7F77-D903-9FC1-1BCB08DBDE2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10876" y="3888000"/>
            <a:ext cx="2088000" cy="6120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it-IT" dirty="0"/>
              <a:t>Servizio uno</a:t>
            </a:r>
          </a:p>
        </p:txBody>
      </p:sp>
      <p:sp>
        <p:nvSpPr>
          <p:cNvPr id="20" name="Segnaposto testo 6">
            <a:extLst>
              <a:ext uri="{FF2B5EF4-FFF2-40B4-BE49-F238E27FC236}">
                <a16:creationId xmlns:a16="http://schemas.microsoft.com/office/drawing/2014/main" id="{DE6AF719-2D14-3CE8-7082-1A650C61BD5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38292" y="4608000"/>
            <a:ext cx="2088000" cy="15120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it-IT" dirty="0"/>
              <a:t>descrizione</a:t>
            </a:r>
          </a:p>
        </p:txBody>
      </p:sp>
      <p:sp>
        <p:nvSpPr>
          <p:cNvPr id="21" name="Segnaposto testo 6">
            <a:extLst>
              <a:ext uri="{FF2B5EF4-FFF2-40B4-BE49-F238E27FC236}">
                <a16:creationId xmlns:a16="http://schemas.microsoft.com/office/drawing/2014/main" id="{C6041DDA-CE8E-3BCD-0DFB-DBE00DD930F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638292" y="3888000"/>
            <a:ext cx="2088000" cy="6120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it-IT" dirty="0"/>
              <a:t>Servizio due</a:t>
            </a:r>
          </a:p>
        </p:txBody>
      </p:sp>
      <p:sp>
        <p:nvSpPr>
          <p:cNvPr id="22" name="Segnaposto testo 6">
            <a:extLst>
              <a:ext uri="{FF2B5EF4-FFF2-40B4-BE49-F238E27FC236}">
                <a16:creationId xmlns:a16="http://schemas.microsoft.com/office/drawing/2014/main" id="{F0F0125D-25D0-809F-507F-EE26A4B5066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465708" y="4608000"/>
            <a:ext cx="2088000" cy="15120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it-IT" dirty="0"/>
              <a:t>descrizione</a:t>
            </a:r>
          </a:p>
        </p:txBody>
      </p:sp>
      <p:sp>
        <p:nvSpPr>
          <p:cNvPr id="23" name="Segnaposto testo 6">
            <a:extLst>
              <a:ext uri="{FF2B5EF4-FFF2-40B4-BE49-F238E27FC236}">
                <a16:creationId xmlns:a16="http://schemas.microsoft.com/office/drawing/2014/main" id="{6EBB3B0E-EB8E-5913-C413-054EDED234D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65708" y="3888000"/>
            <a:ext cx="2088000" cy="6120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it-IT" dirty="0"/>
              <a:t>Servizio tre</a:t>
            </a:r>
          </a:p>
        </p:txBody>
      </p:sp>
      <p:sp>
        <p:nvSpPr>
          <p:cNvPr id="6" name="Ovale 5">
            <a:extLst>
              <a:ext uri="{FF2B5EF4-FFF2-40B4-BE49-F238E27FC236}">
                <a16:creationId xmlns:a16="http://schemas.microsoft.com/office/drawing/2014/main" id="{2AE9D18F-EDDB-575D-AAC9-606018DBC1CC}"/>
              </a:ext>
            </a:extLst>
          </p:cNvPr>
          <p:cNvSpPr/>
          <p:nvPr userDrawn="1"/>
        </p:nvSpPr>
        <p:spPr>
          <a:xfrm>
            <a:off x="9364585" y="1872000"/>
            <a:ext cx="1945079" cy="1945079"/>
          </a:xfrm>
          <a:prstGeom prst="ellipse">
            <a:avLst/>
          </a:prstGeom>
          <a:solidFill>
            <a:srgbClr val="00617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D0930FD1-A4DB-2D3F-C304-0183635BF4A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343200" y="4608000"/>
            <a:ext cx="2088000" cy="15120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it-IT" dirty="0"/>
              <a:t>descrizione</a:t>
            </a:r>
          </a:p>
        </p:txBody>
      </p:sp>
      <p:sp>
        <p:nvSpPr>
          <p:cNvPr id="8" name="Segnaposto testo 6">
            <a:extLst>
              <a:ext uri="{FF2B5EF4-FFF2-40B4-BE49-F238E27FC236}">
                <a16:creationId xmlns:a16="http://schemas.microsoft.com/office/drawing/2014/main" id="{F07096CB-0C91-BF44-8392-1454E0CA58C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343200" y="3888000"/>
            <a:ext cx="2088000" cy="6120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it-IT" dirty="0"/>
              <a:t>Servizio quattro</a:t>
            </a:r>
          </a:p>
        </p:txBody>
      </p:sp>
      <p:sp>
        <p:nvSpPr>
          <p:cNvPr id="9" name="Segnaposto immagine online 29">
            <a:extLst>
              <a:ext uri="{FF2B5EF4-FFF2-40B4-BE49-F238E27FC236}">
                <a16:creationId xmlns:a16="http://schemas.microsoft.com/office/drawing/2014/main" id="{E37550D6-30BE-44DB-8DDB-B6D86C9B02B0}"/>
              </a:ext>
            </a:extLst>
          </p:cNvPr>
          <p:cNvSpPr>
            <a:spLocks noGrp="1" noChangeAspect="1"/>
          </p:cNvSpPr>
          <p:nvPr>
            <p:ph type="clipArt" sz="quarter" idx="25" hasCustomPrompt="1"/>
          </p:nvPr>
        </p:nvSpPr>
        <p:spPr>
          <a:xfrm>
            <a:off x="1273683" y="2278800"/>
            <a:ext cx="1152000" cy="1152000"/>
          </a:xfrm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dirty="0"/>
              <a:t>Inserire immagine online (icona)</a:t>
            </a:r>
          </a:p>
          <a:p>
            <a:endParaRPr lang="it-IT" dirty="0"/>
          </a:p>
        </p:txBody>
      </p:sp>
      <p:sp>
        <p:nvSpPr>
          <p:cNvPr id="10" name="Segnaposto immagine online 29">
            <a:extLst>
              <a:ext uri="{FF2B5EF4-FFF2-40B4-BE49-F238E27FC236}">
                <a16:creationId xmlns:a16="http://schemas.microsoft.com/office/drawing/2014/main" id="{53AB80CE-C860-A0A0-A175-5E9964D3B053}"/>
              </a:ext>
            </a:extLst>
          </p:cNvPr>
          <p:cNvSpPr>
            <a:spLocks noGrp="1" noChangeAspect="1"/>
          </p:cNvSpPr>
          <p:nvPr>
            <p:ph type="clipArt" sz="quarter" idx="26" hasCustomPrompt="1"/>
          </p:nvPr>
        </p:nvSpPr>
        <p:spPr>
          <a:xfrm>
            <a:off x="4106292" y="2278800"/>
            <a:ext cx="1152000" cy="1152000"/>
          </a:xfrm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dirty="0"/>
              <a:t>Inserire immagine online (icona)</a:t>
            </a:r>
          </a:p>
          <a:p>
            <a:endParaRPr lang="it-IT" dirty="0"/>
          </a:p>
        </p:txBody>
      </p:sp>
      <p:sp>
        <p:nvSpPr>
          <p:cNvPr id="24" name="Segnaposto immagine online 29">
            <a:extLst>
              <a:ext uri="{FF2B5EF4-FFF2-40B4-BE49-F238E27FC236}">
                <a16:creationId xmlns:a16="http://schemas.microsoft.com/office/drawing/2014/main" id="{846A1C97-A958-34C9-561E-715E37D5BAE2}"/>
              </a:ext>
            </a:extLst>
          </p:cNvPr>
          <p:cNvSpPr>
            <a:spLocks noGrp="1" noChangeAspect="1"/>
          </p:cNvSpPr>
          <p:nvPr>
            <p:ph type="clipArt" sz="quarter" idx="27" hasCustomPrompt="1"/>
          </p:nvPr>
        </p:nvSpPr>
        <p:spPr>
          <a:xfrm>
            <a:off x="6933708" y="2278800"/>
            <a:ext cx="1152000" cy="1152000"/>
          </a:xfrm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dirty="0"/>
              <a:t>Inserire immagine online (icona)</a:t>
            </a:r>
          </a:p>
          <a:p>
            <a:endParaRPr lang="it-IT" dirty="0"/>
          </a:p>
        </p:txBody>
      </p:sp>
      <p:sp>
        <p:nvSpPr>
          <p:cNvPr id="25" name="Segnaposto immagine online 29">
            <a:extLst>
              <a:ext uri="{FF2B5EF4-FFF2-40B4-BE49-F238E27FC236}">
                <a16:creationId xmlns:a16="http://schemas.microsoft.com/office/drawing/2014/main" id="{4AB69818-A179-AD82-8426-6A023C2805B7}"/>
              </a:ext>
            </a:extLst>
          </p:cNvPr>
          <p:cNvSpPr>
            <a:spLocks noGrp="1" noChangeAspect="1"/>
          </p:cNvSpPr>
          <p:nvPr>
            <p:ph type="clipArt" sz="quarter" idx="28" hasCustomPrompt="1"/>
          </p:nvPr>
        </p:nvSpPr>
        <p:spPr>
          <a:xfrm>
            <a:off x="9766317" y="2278800"/>
            <a:ext cx="1152000" cy="1152000"/>
          </a:xfrm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dirty="0"/>
              <a:t>Inserire immagine online (icona)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80940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+4 pallini giall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9722F43-E091-DA22-EA84-6F3B76B3DF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0250" y="410400"/>
            <a:ext cx="10958620" cy="460800"/>
          </a:xfrm>
        </p:spPr>
        <p:txBody>
          <a:bodyPr/>
          <a:lstStyle>
            <a:lvl1pPr algn="ctr">
              <a:defRPr/>
            </a:lvl1pPr>
          </a:lstStyle>
          <a:p>
            <a:r>
              <a:rPr lang="it-IT" dirty="0"/>
              <a:t>Titolo della slide – 4 pallini gialli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E503E727-EACF-963D-E6FF-D9A429262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F2F65-D974-4934-9999-794528C16DF7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11" name="Segnaposto testo 6">
            <a:extLst>
              <a:ext uri="{FF2B5EF4-FFF2-40B4-BE49-F238E27FC236}">
                <a16:creationId xmlns:a16="http://schemas.microsoft.com/office/drawing/2014/main" id="{A687AD40-1668-18CC-C995-D7EE6C270DF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0250" y="923082"/>
            <a:ext cx="10958620" cy="793926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it-IT" dirty="0"/>
          </a:p>
        </p:txBody>
      </p:sp>
      <p:sp>
        <p:nvSpPr>
          <p:cNvPr id="12" name="Ovale 11">
            <a:extLst>
              <a:ext uri="{FF2B5EF4-FFF2-40B4-BE49-F238E27FC236}">
                <a16:creationId xmlns:a16="http://schemas.microsoft.com/office/drawing/2014/main" id="{99832D34-688F-F4EF-35C5-10FF8EC8D805}"/>
              </a:ext>
            </a:extLst>
          </p:cNvPr>
          <p:cNvSpPr/>
          <p:nvPr userDrawn="1"/>
        </p:nvSpPr>
        <p:spPr>
          <a:xfrm>
            <a:off x="3709753" y="1872000"/>
            <a:ext cx="1945079" cy="1945079"/>
          </a:xfrm>
          <a:prstGeom prst="ellipse">
            <a:avLst/>
          </a:prstGeom>
          <a:solidFill>
            <a:srgbClr val="CCBD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Ovale 12">
            <a:extLst>
              <a:ext uri="{FF2B5EF4-FFF2-40B4-BE49-F238E27FC236}">
                <a16:creationId xmlns:a16="http://schemas.microsoft.com/office/drawing/2014/main" id="{7557F286-0918-5BBC-D5C2-0D007D63E953}"/>
              </a:ext>
            </a:extLst>
          </p:cNvPr>
          <p:cNvSpPr/>
          <p:nvPr userDrawn="1"/>
        </p:nvSpPr>
        <p:spPr>
          <a:xfrm>
            <a:off x="6537169" y="1872000"/>
            <a:ext cx="1945079" cy="1945079"/>
          </a:xfrm>
          <a:prstGeom prst="ellipse">
            <a:avLst/>
          </a:prstGeom>
          <a:solidFill>
            <a:srgbClr val="EEDC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Ovale 13">
            <a:extLst>
              <a:ext uri="{FF2B5EF4-FFF2-40B4-BE49-F238E27FC236}">
                <a16:creationId xmlns:a16="http://schemas.microsoft.com/office/drawing/2014/main" id="{0A30E90E-66AA-6731-EBE4-5EE78BD016AE}"/>
              </a:ext>
            </a:extLst>
          </p:cNvPr>
          <p:cNvSpPr/>
          <p:nvPr userDrawn="1"/>
        </p:nvSpPr>
        <p:spPr>
          <a:xfrm>
            <a:off x="882337" y="1872000"/>
            <a:ext cx="1945079" cy="1945079"/>
          </a:xfrm>
          <a:prstGeom prst="ellipse">
            <a:avLst/>
          </a:prstGeom>
          <a:solidFill>
            <a:srgbClr val="EEDC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Ovale 5">
            <a:extLst>
              <a:ext uri="{FF2B5EF4-FFF2-40B4-BE49-F238E27FC236}">
                <a16:creationId xmlns:a16="http://schemas.microsoft.com/office/drawing/2014/main" id="{2AE9D18F-EDDB-575D-AAC9-606018DBC1CC}"/>
              </a:ext>
            </a:extLst>
          </p:cNvPr>
          <p:cNvSpPr/>
          <p:nvPr userDrawn="1"/>
        </p:nvSpPr>
        <p:spPr>
          <a:xfrm>
            <a:off x="9364585" y="1872000"/>
            <a:ext cx="1945079" cy="1945079"/>
          </a:xfrm>
          <a:prstGeom prst="ellipse">
            <a:avLst/>
          </a:prstGeom>
          <a:solidFill>
            <a:srgbClr val="CCBD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Segnaposto testo 6">
            <a:extLst>
              <a:ext uri="{FF2B5EF4-FFF2-40B4-BE49-F238E27FC236}">
                <a16:creationId xmlns:a16="http://schemas.microsoft.com/office/drawing/2014/main" id="{6729C788-F051-F25A-F286-CAA1D1ECD9A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0876" y="4608000"/>
            <a:ext cx="2088000" cy="15120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it-IT" dirty="0"/>
              <a:t>descrizione</a:t>
            </a:r>
          </a:p>
        </p:txBody>
      </p:sp>
      <p:sp>
        <p:nvSpPr>
          <p:cNvPr id="10" name="Segnaposto testo 6">
            <a:extLst>
              <a:ext uri="{FF2B5EF4-FFF2-40B4-BE49-F238E27FC236}">
                <a16:creationId xmlns:a16="http://schemas.microsoft.com/office/drawing/2014/main" id="{FB3A2C6D-EA3F-6028-A6E4-7B9516B7AC8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10876" y="3888000"/>
            <a:ext cx="2088000" cy="6120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it-IT" dirty="0"/>
              <a:t>Servizio uno</a:t>
            </a:r>
          </a:p>
        </p:txBody>
      </p:sp>
      <p:sp>
        <p:nvSpPr>
          <p:cNvPr id="15" name="Segnaposto testo 6">
            <a:extLst>
              <a:ext uri="{FF2B5EF4-FFF2-40B4-BE49-F238E27FC236}">
                <a16:creationId xmlns:a16="http://schemas.microsoft.com/office/drawing/2014/main" id="{A0753E3B-052E-EF96-BD43-44024005CC1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38292" y="4608000"/>
            <a:ext cx="2088000" cy="15120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it-IT" dirty="0"/>
              <a:t>descrizione</a:t>
            </a:r>
          </a:p>
        </p:txBody>
      </p:sp>
      <p:sp>
        <p:nvSpPr>
          <p:cNvPr id="16" name="Segnaposto testo 6">
            <a:extLst>
              <a:ext uri="{FF2B5EF4-FFF2-40B4-BE49-F238E27FC236}">
                <a16:creationId xmlns:a16="http://schemas.microsoft.com/office/drawing/2014/main" id="{9F2E0779-6C43-65DE-3E2D-693FF45AF4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638292" y="3888000"/>
            <a:ext cx="2088000" cy="6120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it-IT" dirty="0"/>
              <a:t>Servizio due</a:t>
            </a:r>
          </a:p>
        </p:txBody>
      </p:sp>
      <p:sp>
        <p:nvSpPr>
          <p:cNvPr id="17" name="Segnaposto testo 6">
            <a:extLst>
              <a:ext uri="{FF2B5EF4-FFF2-40B4-BE49-F238E27FC236}">
                <a16:creationId xmlns:a16="http://schemas.microsoft.com/office/drawing/2014/main" id="{54E3BD18-DDB0-BBB1-33DD-D99D153011F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465708" y="4608000"/>
            <a:ext cx="2088000" cy="15120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it-IT" dirty="0"/>
              <a:t>descrizione</a:t>
            </a:r>
          </a:p>
        </p:txBody>
      </p:sp>
      <p:sp>
        <p:nvSpPr>
          <p:cNvPr id="24" name="Segnaposto testo 6">
            <a:extLst>
              <a:ext uri="{FF2B5EF4-FFF2-40B4-BE49-F238E27FC236}">
                <a16:creationId xmlns:a16="http://schemas.microsoft.com/office/drawing/2014/main" id="{70242562-F3B1-65DD-ADB6-5E5072D120F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65708" y="3888000"/>
            <a:ext cx="2088000" cy="6120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it-IT" dirty="0"/>
              <a:t>Servizio tre</a:t>
            </a:r>
          </a:p>
        </p:txBody>
      </p:sp>
      <p:sp>
        <p:nvSpPr>
          <p:cNvPr id="25" name="Segnaposto testo 6">
            <a:extLst>
              <a:ext uri="{FF2B5EF4-FFF2-40B4-BE49-F238E27FC236}">
                <a16:creationId xmlns:a16="http://schemas.microsoft.com/office/drawing/2014/main" id="{40ED64C6-83DA-EF4B-B01E-910DF8258D3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343200" y="4608000"/>
            <a:ext cx="2088000" cy="15120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it-IT" dirty="0"/>
              <a:t>descrizione</a:t>
            </a:r>
          </a:p>
        </p:txBody>
      </p:sp>
      <p:sp>
        <p:nvSpPr>
          <p:cNvPr id="26" name="Segnaposto testo 6">
            <a:extLst>
              <a:ext uri="{FF2B5EF4-FFF2-40B4-BE49-F238E27FC236}">
                <a16:creationId xmlns:a16="http://schemas.microsoft.com/office/drawing/2014/main" id="{A3B1E390-D4A9-C8F9-1D21-09E92FE02E2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343200" y="3888000"/>
            <a:ext cx="2088000" cy="6120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it-IT" dirty="0"/>
              <a:t>Servizio quattro</a:t>
            </a:r>
          </a:p>
        </p:txBody>
      </p:sp>
      <p:sp>
        <p:nvSpPr>
          <p:cNvPr id="27" name="Segnaposto immagine online 29">
            <a:extLst>
              <a:ext uri="{FF2B5EF4-FFF2-40B4-BE49-F238E27FC236}">
                <a16:creationId xmlns:a16="http://schemas.microsoft.com/office/drawing/2014/main" id="{7589509B-F34B-9313-081A-407160E8F004}"/>
              </a:ext>
            </a:extLst>
          </p:cNvPr>
          <p:cNvSpPr>
            <a:spLocks noGrp="1" noChangeAspect="1"/>
          </p:cNvSpPr>
          <p:nvPr>
            <p:ph type="clipArt" sz="quarter" idx="25" hasCustomPrompt="1"/>
          </p:nvPr>
        </p:nvSpPr>
        <p:spPr>
          <a:xfrm>
            <a:off x="1273683" y="2278800"/>
            <a:ext cx="1152000" cy="1152000"/>
          </a:xfrm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dirty="0"/>
              <a:t>Inserire immagine online (icona)</a:t>
            </a:r>
          </a:p>
          <a:p>
            <a:endParaRPr lang="it-IT" dirty="0"/>
          </a:p>
        </p:txBody>
      </p:sp>
      <p:sp>
        <p:nvSpPr>
          <p:cNvPr id="28" name="Segnaposto immagine online 29">
            <a:extLst>
              <a:ext uri="{FF2B5EF4-FFF2-40B4-BE49-F238E27FC236}">
                <a16:creationId xmlns:a16="http://schemas.microsoft.com/office/drawing/2014/main" id="{DDA2AB52-A166-14B6-898E-B4E3DC004D5F}"/>
              </a:ext>
            </a:extLst>
          </p:cNvPr>
          <p:cNvSpPr>
            <a:spLocks noGrp="1" noChangeAspect="1"/>
          </p:cNvSpPr>
          <p:nvPr>
            <p:ph type="clipArt" sz="quarter" idx="26" hasCustomPrompt="1"/>
          </p:nvPr>
        </p:nvSpPr>
        <p:spPr>
          <a:xfrm>
            <a:off x="4106292" y="2278800"/>
            <a:ext cx="1152000" cy="1152000"/>
          </a:xfrm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dirty="0"/>
              <a:t>Inserire immagine online (icona)</a:t>
            </a:r>
          </a:p>
          <a:p>
            <a:endParaRPr lang="it-IT" dirty="0"/>
          </a:p>
        </p:txBody>
      </p:sp>
      <p:sp>
        <p:nvSpPr>
          <p:cNvPr id="29" name="Segnaposto immagine online 29">
            <a:extLst>
              <a:ext uri="{FF2B5EF4-FFF2-40B4-BE49-F238E27FC236}">
                <a16:creationId xmlns:a16="http://schemas.microsoft.com/office/drawing/2014/main" id="{F2EDC583-9F37-B187-37E6-F8A340D647FE}"/>
              </a:ext>
            </a:extLst>
          </p:cNvPr>
          <p:cNvSpPr>
            <a:spLocks noGrp="1" noChangeAspect="1"/>
          </p:cNvSpPr>
          <p:nvPr>
            <p:ph type="clipArt" sz="quarter" idx="27" hasCustomPrompt="1"/>
          </p:nvPr>
        </p:nvSpPr>
        <p:spPr>
          <a:xfrm>
            <a:off x="6933708" y="2278800"/>
            <a:ext cx="1152000" cy="1152000"/>
          </a:xfrm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dirty="0"/>
              <a:t>Inserire immagine online (icona)</a:t>
            </a:r>
          </a:p>
          <a:p>
            <a:endParaRPr lang="it-IT" dirty="0"/>
          </a:p>
        </p:txBody>
      </p:sp>
      <p:sp>
        <p:nvSpPr>
          <p:cNvPr id="30" name="Segnaposto immagine online 29">
            <a:extLst>
              <a:ext uri="{FF2B5EF4-FFF2-40B4-BE49-F238E27FC236}">
                <a16:creationId xmlns:a16="http://schemas.microsoft.com/office/drawing/2014/main" id="{AF0DD53A-835E-A486-4418-02E645D3A27B}"/>
              </a:ext>
            </a:extLst>
          </p:cNvPr>
          <p:cNvSpPr>
            <a:spLocks noGrp="1" noChangeAspect="1"/>
          </p:cNvSpPr>
          <p:nvPr>
            <p:ph type="clipArt" sz="quarter" idx="28" hasCustomPrompt="1"/>
          </p:nvPr>
        </p:nvSpPr>
        <p:spPr>
          <a:xfrm>
            <a:off x="9766317" y="2278800"/>
            <a:ext cx="1152000" cy="1152000"/>
          </a:xfrm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dirty="0"/>
              <a:t>Inserire immagine online (icona)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7026443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+5 pallini b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9722F43-E091-DA22-EA84-6F3B76B3DF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0250" y="410400"/>
            <a:ext cx="10958620" cy="460800"/>
          </a:xfrm>
        </p:spPr>
        <p:txBody>
          <a:bodyPr/>
          <a:lstStyle>
            <a:lvl1pPr algn="ctr">
              <a:defRPr/>
            </a:lvl1pPr>
          </a:lstStyle>
          <a:p>
            <a:r>
              <a:rPr lang="it-IT" dirty="0"/>
              <a:t>Titolo della slide – 5 pallini blu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E503E727-EACF-963D-E6FF-D9A429262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F2F65-D974-4934-9999-794528C16DF7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11" name="Segnaposto testo 6">
            <a:extLst>
              <a:ext uri="{FF2B5EF4-FFF2-40B4-BE49-F238E27FC236}">
                <a16:creationId xmlns:a16="http://schemas.microsoft.com/office/drawing/2014/main" id="{A687AD40-1668-18CC-C995-D7EE6C270DF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0250" y="923082"/>
            <a:ext cx="10958620" cy="793926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it-IT" dirty="0"/>
          </a:p>
        </p:txBody>
      </p:sp>
      <p:sp>
        <p:nvSpPr>
          <p:cNvPr id="12" name="Ovale 11">
            <a:extLst>
              <a:ext uri="{FF2B5EF4-FFF2-40B4-BE49-F238E27FC236}">
                <a16:creationId xmlns:a16="http://schemas.microsoft.com/office/drawing/2014/main" id="{99832D34-688F-F4EF-35C5-10FF8EC8D805}"/>
              </a:ext>
            </a:extLst>
          </p:cNvPr>
          <p:cNvSpPr>
            <a:spLocks noChangeAspect="1"/>
          </p:cNvSpPr>
          <p:nvPr userDrawn="1"/>
        </p:nvSpPr>
        <p:spPr>
          <a:xfrm>
            <a:off x="5196000" y="1853460"/>
            <a:ext cx="1800000" cy="1800000"/>
          </a:xfrm>
          <a:prstGeom prst="ellipse">
            <a:avLst/>
          </a:prstGeom>
          <a:solidFill>
            <a:srgbClr val="00617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Ovale 12">
            <a:extLst>
              <a:ext uri="{FF2B5EF4-FFF2-40B4-BE49-F238E27FC236}">
                <a16:creationId xmlns:a16="http://schemas.microsoft.com/office/drawing/2014/main" id="{7557F286-0918-5BBC-D5C2-0D007D63E953}"/>
              </a:ext>
            </a:extLst>
          </p:cNvPr>
          <p:cNvSpPr>
            <a:spLocks noChangeAspect="1"/>
          </p:cNvSpPr>
          <p:nvPr userDrawn="1"/>
        </p:nvSpPr>
        <p:spPr>
          <a:xfrm>
            <a:off x="7528000" y="1872000"/>
            <a:ext cx="1800000" cy="1800000"/>
          </a:xfrm>
          <a:prstGeom prst="ellipse">
            <a:avLst/>
          </a:prstGeom>
          <a:solidFill>
            <a:srgbClr val="007FA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Ovale 13">
            <a:extLst>
              <a:ext uri="{FF2B5EF4-FFF2-40B4-BE49-F238E27FC236}">
                <a16:creationId xmlns:a16="http://schemas.microsoft.com/office/drawing/2014/main" id="{0A30E90E-66AA-6731-EBE4-5EE78BD016AE}"/>
              </a:ext>
            </a:extLst>
          </p:cNvPr>
          <p:cNvSpPr>
            <a:spLocks noChangeAspect="1"/>
          </p:cNvSpPr>
          <p:nvPr userDrawn="1"/>
        </p:nvSpPr>
        <p:spPr>
          <a:xfrm>
            <a:off x="2864000" y="1853460"/>
            <a:ext cx="1800000" cy="1800000"/>
          </a:xfrm>
          <a:prstGeom prst="ellipse">
            <a:avLst/>
          </a:prstGeom>
          <a:solidFill>
            <a:srgbClr val="007FA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Segnaposto testo 6">
            <a:extLst>
              <a:ext uri="{FF2B5EF4-FFF2-40B4-BE49-F238E27FC236}">
                <a16:creationId xmlns:a16="http://schemas.microsoft.com/office/drawing/2014/main" id="{DA719625-7CCE-59BB-5996-99F5DD8FBD7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2000" y="4608000"/>
            <a:ext cx="1800000" cy="15120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it-IT" dirty="0"/>
              <a:t>descrizione</a:t>
            </a:r>
          </a:p>
        </p:txBody>
      </p:sp>
      <p:sp>
        <p:nvSpPr>
          <p:cNvPr id="19" name="Segnaposto testo 6">
            <a:extLst>
              <a:ext uri="{FF2B5EF4-FFF2-40B4-BE49-F238E27FC236}">
                <a16:creationId xmlns:a16="http://schemas.microsoft.com/office/drawing/2014/main" id="{3918C228-7F77-D903-9FC1-1BCB08DBDE2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2000" y="3888000"/>
            <a:ext cx="1800000" cy="6120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it-IT" dirty="0"/>
              <a:t>Servizio uno</a:t>
            </a:r>
          </a:p>
        </p:txBody>
      </p:sp>
      <p:sp>
        <p:nvSpPr>
          <p:cNvPr id="20" name="Segnaposto testo 6">
            <a:extLst>
              <a:ext uri="{FF2B5EF4-FFF2-40B4-BE49-F238E27FC236}">
                <a16:creationId xmlns:a16="http://schemas.microsoft.com/office/drawing/2014/main" id="{DE6AF719-2D14-3CE8-7082-1A650C61BD5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861531" y="4608000"/>
            <a:ext cx="1800000" cy="15120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it-IT" dirty="0"/>
              <a:t>descrizione</a:t>
            </a:r>
          </a:p>
        </p:txBody>
      </p:sp>
      <p:sp>
        <p:nvSpPr>
          <p:cNvPr id="21" name="Segnaposto testo 6">
            <a:extLst>
              <a:ext uri="{FF2B5EF4-FFF2-40B4-BE49-F238E27FC236}">
                <a16:creationId xmlns:a16="http://schemas.microsoft.com/office/drawing/2014/main" id="{C6041DDA-CE8E-3BCD-0DFB-DBE00DD930F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861531" y="3888000"/>
            <a:ext cx="1800000" cy="6120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it-IT" dirty="0"/>
              <a:t>Servizio due</a:t>
            </a:r>
          </a:p>
        </p:txBody>
      </p:sp>
      <p:sp>
        <p:nvSpPr>
          <p:cNvPr id="22" name="Segnaposto testo 6">
            <a:extLst>
              <a:ext uri="{FF2B5EF4-FFF2-40B4-BE49-F238E27FC236}">
                <a16:creationId xmlns:a16="http://schemas.microsoft.com/office/drawing/2014/main" id="{F0F0125D-25D0-809F-507F-EE26A4B5066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215641" y="4608000"/>
            <a:ext cx="1800000" cy="15120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it-IT" dirty="0"/>
              <a:t>descrizione</a:t>
            </a:r>
          </a:p>
        </p:txBody>
      </p:sp>
      <p:sp>
        <p:nvSpPr>
          <p:cNvPr id="23" name="Segnaposto testo 6">
            <a:extLst>
              <a:ext uri="{FF2B5EF4-FFF2-40B4-BE49-F238E27FC236}">
                <a16:creationId xmlns:a16="http://schemas.microsoft.com/office/drawing/2014/main" id="{6EBB3B0E-EB8E-5913-C413-054EDED234D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15641" y="3888000"/>
            <a:ext cx="1800000" cy="6120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it-IT" dirty="0"/>
              <a:t>Servizio tre</a:t>
            </a:r>
          </a:p>
        </p:txBody>
      </p:sp>
      <p:sp>
        <p:nvSpPr>
          <p:cNvPr id="6" name="Ovale 5">
            <a:extLst>
              <a:ext uri="{FF2B5EF4-FFF2-40B4-BE49-F238E27FC236}">
                <a16:creationId xmlns:a16="http://schemas.microsoft.com/office/drawing/2014/main" id="{2AE9D18F-EDDB-575D-AAC9-606018DBC1CC}"/>
              </a:ext>
            </a:extLst>
          </p:cNvPr>
          <p:cNvSpPr>
            <a:spLocks noChangeAspect="1"/>
          </p:cNvSpPr>
          <p:nvPr userDrawn="1"/>
        </p:nvSpPr>
        <p:spPr>
          <a:xfrm>
            <a:off x="9860000" y="1872000"/>
            <a:ext cx="1800000" cy="1800000"/>
          </a:xfrm>
          <a:prstGeom prst="ellipse">
            <a:avLst/>
          </a:prstGeom>
          <a:solidFill>
            <a:srgbClr val="00617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D0930FD1-A4DB-2D3F-C304-0183635BF4A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528000" y="4608000"/>
            <a:ext cx="1800000" cy="15120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it-IT" dirty="0"/>
              <a:t>descrizione</a:t>
            </a:r>
          </a:p>
        </p:txBody>
      </p:sp>
      <p:sp>
        <p:nvSpPr>
          <p:cNvPr id="8" name="Segnaposto testo 6">
            <a:extLst>
              <a:ext uri="{FF2B5EF4-FFF2-40B4-BE49-F238E27FC236}">
                <a16:creationId xmlns:a16="http://schemas.microsoft.com/office/drawing/2014/main" id="{F07096CB-0C91-BF44-8392-1454E0CA58C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528000" y="3888000"/>
            <a:ext cx="1800000" cy="6120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it-IT" dirty="0"/>
              <a:t>Servizio quattro</a:t>
            </a:r>
          </a:p>
        </p:txBody>
      </p:sp>
      <p:sp>
        <p:nvSpPr>
          <p:cNvPr id="15" name="Ovale 14">
            <a:extLst>
              <a:ext uri="{FF2B5EF4-FFF2-40B4-BE49-F238E27FC236}">
                <a16:creationId xmlns:a16="http://schemas.microsoft.com/office/drawing/2014/main" id="{A840AB81-FF00-13AD-B491-6E838044DB96}"/>
              </a:ext>
            </a:extLst>
          </p:cNvPr>
          <p:cNvSpPr>
            <a:spLocks noChangeAspect="1"/>
          </p:cNvSpPr>
          <p:nvPr userDrawn="1"/>
        </p:nvSpPr>
        <p:spPr>
          <a:xfrm>
            <a:off x="532000" y="1853460"/>
            <a:ext cx="1800000" cy="1800000"/>
          </a:xfrm>
          <a:prstGeom prst="ellipse">
            <a:avLst/>
          </a:prstGeom>
          <a:solidFill>
            <a:srgbClr val="00617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Segnaposto testo 6">
            <a:extLst>
              <a:ext uri="{FF2B5EF4-FFF2-40B4-BE49-F238E27FC236}">
                <a16:creationId xmlns:a16="http://schemas.microsoft.com/office/drawing/2014/main" id="{7C2C49E7-FA19-B074-5D9D-8E1A073D785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860000" y="4608000"/>
            <a:ext cx="1800000" cy="15120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it-IT" dirty="0"/>
              <a:t>descrizione</a:t>
            </a:r>
          </a:p>
        </p:txBody>
      </p:sp>
      <p:sp>
        <p:nvSpPr>
          <p:cNvPr id="17" name="Segnaposto testo 6">
            <a:extLst>
              <a:ext uri="{FF2B5EF4-FFF2-40B4-BE49-F238E27FC236}">
                <a16:creationId xmlns:a16="http://schemas.microsoft.com/office/drawing/2014/main" id="{55BF517C-5243-E711-E090-033C932566B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860000" y="3888000"/>
            <a:ext cx="1800000" cy="6120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it-IT" dirty="0"/>
              <a:t>Servizio cinque</a:t>
            </a:r>
          </a:p>
        </p:txBody>
      </p:sp>
      <p:sp>
        <p:nvSpPr>
          <p:cNvPr id="26" name="Segnaposto immagine online 29">
            <a:extLst>
              <a:ext uri="{FF2B5EF4-FFF2-40B4-BE49-F238E27FC236}">
                <a16:creationId xmlns:a16="http://schemas.microsoft.com/office/drawing/2014/main" id="{2751F1FD-411B-380F-6ED1-A5C6A0147C87}"/>
              </a:ext>
            </a:extLst>
          </p:cNvPr>
          <p:cNvSpPr>
            <a:spLocks noGrp="1" noChangeAspect="1"/>
          </p:cNvSpPr>
          <p:nvPr>
            <p:ph type="clipArt" sz="quarter" idx="26" hasCustomPrompt="1"/>
          </p:nvPr>
        </p:nvSpPr>
        <p:spPr>
          <a:xfrm>
            <a:off x="892000" y="2214000"/>
            <a:ext cx="1080000" cy="1080000"/>
          </a:xfrm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dirty="0"/>
              <a:t>Inserire immagine online (icona)</a:t>
            </a:r>
          </a:p>
          <a:p>
            <a:endParaRPr lang="it-IT" dirty="0"/>
          </a:p>
        </p:txBody>
      </p:sp>
      <p:sp>
        <p:nvSpPr>
          <p:cNvPr id="27" name="Segnaposto immagine online 29">
            <a:extLst>
              <a:ext uri="{FF2B5EF4-FFF2-40B4-BE49-F238E27FC236}">
                <a16:creationId xmlns:a16="http://schemas.microsoft.com/office/drawing/2014/main" id="{3943854E-CECB-627C-B831-144102C7E5CA}"/>
              </a:ext>
            </a:extLst>
          </p:cNvPr>
          <p:cNvSpPr>
            <a:spLocks noGrp="1" noChangeAspect="1"/>
          </p:cNvSpPr>
          <p:nvPr>
            <p:ph type="clipArt" sz="quarter" idx="27" hasCustomPrompt="1"/>
          </p:nvPr>
        </p:nvSpPr>
        <p:spPr>
          <a:xfrm>
            <a:off x="3221531" y="2232000"/>
            <a:ext cx="1080000" cy="1080000"/>
          </a:xfrm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dirty="0"/>
              <a:t>Inserire immagine online (icona)</a:t>
            </a:r>
          </a:p>
          <a:p>
            <a:endParaRPr lang="it-IT" dirty="0"/>
          </a:p>
        </p:txBody>
      </p:sp>
      <p:sp>
        <p:nvSpPr>
          <p:cNvPr id="28" name="Segnaposto immagine online 29">
            <a:extLst>
              <a:ext uri="{FF2B5EF4-FFF2-40B4-BE49-F238E27FC236}">
                <a16:creationId xmlns:a16="http://schemas.microsoft.com/office/drawing/2014/main" id="{F9927976-A23F-F524-0B33-F2ED2C6AFAD7}"/>
              </a:ext>
            </a:extLst>
          </p:cNvPr>
          <p:cNvSpPr>
            <a:spLocks noGrp="1" noChangeAspect="1"/>
          </p:cNvSpPr>
          <p:nvPr>
            <p:ph type="clipArt" sz="quarter" idx="28" hasCustomPrompt="1"/>
          </p:nvPr>
        </p:nvSpPr>
        <p:spPr>
          <a:xfrm>
            <a:off x="5567575" y="2232000"/>
            <a:ext cx="1080000" cy="1080000"/>
          </a:xfrm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dirty="0"/>
              <a:t>Inserire immagine online (icona)</a:t>
            </a:r>
          </a:p>
          <a:p>
            <a:endParaRPr lang="it-IT" dirty="0"/>
          </a:p>
        </p:txBody>
      </p:sp>
      <p:sp>
        <p:nvSpPr>
          <p:cNvPr id="29" name="Segnaposto immagine online 29">
            <a:extLst>
              <a:ext uri="{FF2B5EF4-FFF2-40B4-BE49-F238E27FC236}">
                <a16:creationId xmlns:a16="http://schemas.microsoft.com/office/drawing/2014/main" id="{67AE5F45-A936-B980-3C8A-D92ABF634F34}"/>
              </a:ext>
            </a:extLst>
          </p:cNvPr>
          <p:cNvSpPr>
            <a:spLocks noGrp="1" noChangeAspect="1"/>
          </p:cNvSpPr>
          <p:nvPr>
            <p:ph type="clipArt" sz="quarter" idx="29" hasCustomPrompt="1"/>
          </p:nvPr>
        </p:nvSpPr>
        <p:spPr>
          <a:xfrm>
            <a:off x="7888000" y="2214000"/>
            <a:ext cx="1080000" cy="1080000"/>
          </a:xfrm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dirty="0"/>
              <a:t>Inserire immagine online (icona)</a:t>
            </a:r>
          </a:p>
          <a:p>
            <a:endParaRPr lang="it-IT" dirty="0"/>
          </a:p>
        </p:txBody>
      </p:sp>
      <p:sp>
        <p:nvSpPr>
          <p:cNvPr id="30" name="Segnaposto immagine online 29">
            <a:extLst>
              <a:ext uri="{FF2B5EF4-FFF2-40B4-BE49-F238E27FC236}">
                <a16:creationId xmlns:a16="http://schemas.microsoft.com/office/drawing/2014/main" id="{F6B89A9A-4FEC-E9A1-CBBB-0B653D84A9D3}"/>
              </a:ext>
            </a:extLst>
          </p:cNvPr>
          <p:cNvSpPr>
            <a:spLocks noGrp="1" noChangeAspect="1"/>
          </p:cNvSpPr>
          <p:nvPr>
            <p:ph type="clipArt" sz="quarter" idx="30" hasCustomPrompt="1"/>
          </p:nvPr>
        </p:nvSpPr>
        <p:spPr>
          <a:xfrm>
            <a:off x="10220000" y="2213460"/>
            <a:ext cx="1080000" cy="1080000"/>
          </a:xfrm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dirty="0"/>
              <a:t>Inserire immagine online (icona)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952304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+5 pallini giall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9722F43-E091-DA22-EA84-6F3B76B3DF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0250" y="410400"/>
            <a:ext cx="10958620" cy="460800"/>
          </a:xfrm>
        </p:spPr>
        <p:txBody>
          <a:bodyPr/>
          <a:lstStyle>
            <a:lvl1pPr algn="ctr">
              <a:defRPr/>
            </a:lvl1pPr>
          </a:lstStyle>
          <a:p>
            <a:r>
              <a:rPr lang="it-IT" dirty="0"/>
              <a:t>Titolo della slide – 5 pallini gialli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E503E727-EACF-963D-E6FF-D9A429262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F2F65-D974-4934-9999-794528C16DF7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11" name="Segnaposto testo 6">
            <a:extLst>
              <a:ext uri="{FF2B5EF4-FFF2-40B4-BE49-F238E27FC236}">
                <a16:creationId xmlns:a16="http://schemas.microsoft.com/office/drawing/2014/main" id="{A687AD40-1668-18CC-C995-D7EE6C270DF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0250" y="923082"/>
            <a:ext cx="10958620" cy="793926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it-IT" dirty="0"/>
          </a:p>
        </p:txBody>
      </p:sp>
      <p:sp>
        <p:nvSpPr>
          <p:cNvPr id="12" name="Ovale 11">
            <a:extLst>
              <a:ext uri="{FF2B5EF4-FFF2-40B4-BE49-F238E27FC236}">
                <a16:creationId xmlns:a16="http://schemas.microsoft.com/office/drawing/2014/main" id="{99832D34-688F-F4EF-35C5-10FF8EC8D805}"/>
              </a:ext>
            </a:extLst>
          </p:cNvPr>
          <p:cNvSpPr>
            <a:spLocks noChangeAspect="1"/>
          </p:cNvSpPr>
          <p:nvPr userDrawn="1"/>
        </p:nvSpPr>
        <p:spPr>
          <a:xfrm>
            <a:off x="5196000" y="1853460"/>
            <a:ext cx="1800000" cy="1800000"/>
          </a:xfrm>
          <a:prstGeom prst="ellipse">
            <a:avLst/>
          </a:prstGeom>
          <a:solidFill>
            <a:srgbClr val="CCBD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Ovale 12">
            <a:extLst>
              <a:ext uri="{FF2B5EF4-FFF2-40B4-BE49-F238E27FC236}">
                <a16:creationId xmlns:a16="http://schemas.microsoft.com/office/drawing/2014/main" id="{7557F286-0918-5BBC-D5C2-0D007D63E953}"/>
              </a:ext>
            </a:extLst>
          </p:cNvPr>
          <p:cNvSpPr>
            <a:spLocks noChangeAspect="1"/>
          </p:cNvSpPr>
          <p:nvPr userDrawn="1"/>
        </p:nvSpPr>
        <p:spPr>
          <a:xfrm>
            <a:off x="7528000" y="1872000"/>
            <a:ext cx="1800000" cy="1800000"/>
          </a:xfrm>
          <a:prstGeom prst="ellipse">
            <a:avLst/>
          </a:prstGeom>
          <a:solidFill>
            <a:srgbClr val="EEDC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Ovale 13">
            <a:extLst>
              <a:ext uri="{FF2B5EF4-FFF2-40B4-BE49-F238E27FC236}">
                <a16:creationId xmlns:a16="http://schemas.microsoft.com/office/drawing/2014/main" id="{0A30E90E-66AA-6731-EBE4-5EE78BD016AE}"/>
              </a:ext>
            </a:extLst>
          </p:cNvPr>
          <p:cNvSpPr>
            <a:spLocks noChangeAspect="1"/>
          </p:cNvSpPr>
          <p:nvPr userDrawn="1"/>
        </p:nvSpPr>
        <p:spPr>
          <a:xfrm>
            <a:off x="2864000" y="1853460"/>
            <a:ext cx="1800000" cy="1800000"/>
          </a:xfrm>
          <a:prstGeom prst="ellipse">
            <a:avLst/>
          </a:prstGeom>
          <a:solidFill>
            <a:srgbClr val="EEDC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Segnaposto testo 6">
            <a:extLst>
              <a:ext uri="{FF2B5EF4-FFF2-40B4-BE49-F238E27FC236}">
                <a16:creationId xmlns:a16="http://schemas.microsoft.com/office/drawing/2014/main" id="{DA719625-7CCE-59BB-5996-99F5DD8FBD7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2000" y="4608000"/>
            <a:ext cx="1800000" cy="15120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it-IT" dirty="0"/>
              <a:t>descrizione</a:t>
            </a:r>
          </a:p>
        </p:txBody>
      </p:sp>
      <p:sp>
        <p:nvSpPr>
          <p:cNvPr id="19" name="Segnaposto testo 6">
            <a:extLst>
              <a:ext uri="{FF2B5EF4-FFF2-40B4-BE49-F238E27FC236}">
                <a16:creationId xmlns:a16="http://schemas.microsoft.com/office/drawing/2014/main" id="{3918C228-7F77-D903-9FC1-1BCB08DBDE2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2000" y="3888000"/>
            <a:ext cx="1800000" cy="6120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it-IT" dirty="0"/>
              <a:t>Servizio uno</a:t>
            </a:r>
          </a:p>
        </p:txBody>
      </p:sp>
      <p:sp>
        <p:nvSpPr>
          <p:cNvPr id="20" name="Segnaposto testo 6">
            <a:extLst>
              <a:ext uri="{FF2B5EF4-FFF2-40B4-BE49-F238E27FC236}">
                <a16:creationId xmlns:a16="http://schemas.microsoft.com/office/drawing/2014/main" id="{DE6AF719-2D14-3CE8-7082-1A650C61BD5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861531" y="4608000"/>
            <a:ext cx="1800000" cy="15120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it-IT" dirty="0"/>
              <a:t>descrizione</a:t>
            </a:r>
          </a:p>
        </p:txBody>
      </p:sp>
      <p:sp>
        <p:nvSpPr>
          <p:cNvPr id="21" name="Segnaposto testo 6">
            <a:extLst>
              <a:ext uri="{FF2B5EF4-FFF2-40B4-BE49-F238E27FC236}">
                <a16:creationId xmlns:a16="http://schemas.microsoft.com/office/drawing/2014/main" id="{C6041DDA-CE8E-3BCD-0DFB-DBE00DD930F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861531" y="3888000"/>
            <a:ext cx="1800000" cy="6120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it-IT" dirty="0"/>
              <a:t>Servizio due</a:t>
            </a:r>
          </a:p>
        </p:txBody>
      </p:sp>
      <p:sp>
        <p:nvSpPr>
          <p:cNvPr id="22" name="Segnaposto testo 6">
            <a:extLst>
              <a:ext uri="{FF2B5EF4-FFF2-40B4-BE49-F238E27FC236}">
                <a16:creationId xmlns:a16="http://schemas.microsoft.com/office/drawing/2014/main" id="{F0F0125D-25D0-809F-507F-EE26A4B5066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215641" y="4608000"/>
            <a:ext cx="1800000" cy="15120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it-IT" dirty="0"/>
              <a:t>descrizione</a:t>
            </a:r>
          </a:p>
        </p:txBody>
      </p:sp>
      <p:sp>
        <p:nvSpPr>
          <p:cNvPr id="23" name="Segnaposto testo 6">
            <a:extLst>
              <a:ext uri="{FF2B5EF4-FFF2-40B4-BE49-F238E27FC236}">
                <a16:creationId xmlns:a16="http://schemas.microsoft.com/office/drawing/2014/main" id="{6EBB3B0E-EB8E-5913-C413-054EDED234D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215641" y="3888000"/>
            <a:ext cx="1800000" cy="6120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it-IT" dirty="0"/>
              <a:t>Servizio tre</a:t>
            </a:r>
          </a:p>
        </p:txBody>
      </p:sp>
      <p:sp>
        <p:nvSpPr>
          <p:cNvPr id="6" name="Ovale 5">
            <a:extLst>
              <a:ext uri="{FF2B5EF4-FFF2-40B4-BE49-F238E27FC236}">
                <a16:creationId xmlns:a16="http://schemas.microsoft.com/office/drawing/2014/main" id="{2AE9D18F-EDDB-575D-AAC9-606018DBC1CC}"/>
              </a:ext>
            </a:extLst>
          </p:cNvPr>
          <p:cNvSpPr>
            <a:spLocks noChangeAspect="1"/>
          </p:cNvSpPr>
          <p:nvPr userDrawn="1"/>
        </p:nvSpPr>
        <p:spPr>
          <a:xfrm>
            <a:off x="9860000" y="1872000"/>
            <a:ext cx="1800000" cy="1800000"/>
          </a:xfrm>
          <a:prstGeom prst="ellipse">
            <a:avLst/>
          </a:prstGeom>
          <a:solidFill>
            <a:srgbClr val="CCBD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D0930FD1-A4DB-2D3F-C304-0183635BF4A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528000" y="4608000"/>
            <a:ext cx="1800000" cy="15120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it-IT" dirty="0"/>
              <a:t>descrizione</a:t>
            </a:r>
          </a:p>
        </p:txBody>
      </p:sp>
      <p:sp>
        <p:nvSpPr>
          <p:cNvPr id="8" name="Segnaposto testo 6">
            <a:extLst>
              <a:ext uri="{FF2B5EF4-FFF2-40B4-BE49-F238E27FC236}">
                <a16:creationId xmlns:a16="http://schemas.microsoft.com/office/drawing/2014/main" id="{F07096CB-0C91-BF44-8392-1454E0CA58C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528000" y="3888000"/>
            <a:ext cx="1800000" cy="6120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it-IT" dirty="0"/>
              <a:t>Servizio quattro</a:t>
            </a:r>
          </a:p>
        </p:txBody>
      </p:sp>
      <p:sp>
        <p:nvSpPr>
          <p:cNvPr id="15" name="Ovale 14">
            <a:extLst>
              <a:ext uri="{FF2B5EF4-FFF2-40B4-BE49-F238E27FC236}">
                <a16:creationId xmlns:a16="http://schemas.microsoft.com/office/drawing/2014/main" id="{A840AB81-FF00-13AD-B491-6E838044DB96}"/>
              </a:ext>
            </a:extLst>
          </p:cNvPr>
          <p:cNvSpPr>
            <a:spLocks noChangeAspect="1"/>
          </p:cNvSpPr>
          <p:nvPr userDrawn="1"/>
        </p:nvSpPr>
        <p:spPr>
          <a:xfrm>
            <a:off x="532000" y="1853460"/>
            <a:ext cx="1800000" cy="1800000"/>
          </a:xfrm>
          <a:prstGeom prst="ellipse">
            <a:avLst/>
          </a:prstGeom>
          <a:solidFill>
            <a:srgbClr val="CCBD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Segnaposto testo 6">
            <a:extLst>
              <a:ext uri="{FF2B5EF4-FFF2-40B4-BE49-F238E27FC236}">
                <a16:creationId xmlns:a16="http://schemas.microsoft.com/office/drawing/2014/main" id="{7C2C49E7-FA19-B074-5D9D-8E1A073D785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860000" y="4608000"/>
            <a:ext cx="1800000" cy="15120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it-IT" dirty="0"/>
              <a:t>descrizione</a:t>
            </a:r>
          </a:p>
        </p:txBody>
      </p:sp>
      <p:sp>
        <p:nvSpPr>
          <p:cNvPr id="17" name="Segnaposto testo 6">
            <a:extLst>
              <a:ext uri="{FF2B5EF4-FFF2-40B4-BE49-F238E27FC236}">
                <a16:creationId xmlns:a16="http://schemas.microsoft.com/office/drawing/2014/main" id="{55BF517C-5243-E711-E090-033C932566B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860000" y="3888000"/>
            <a:ext cx="1800000" cy="6120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it-IT" dirty="0"/>
              <a:t>Servizio cinque</a:t>
            </a:r>
          </a:p>
        </p:txBody>
      </p:sp>
      <p:sp>
        <p:nvSpPr>
          <p:cNvPr id="26" name="Segnaposto immagine online 29">
            <a:extLst>
              <a:ext uri="{FF2B5EF4-FFF2-40B4-BE49-F238E27FC236}">
                <a16:creationId xmlns:a16="http://schemas.microsoft.com/office/drawing/2014/main" id="{2751F1FD-411B-380F-6ED1-A5C6A0147C87}"/>
              </a:ext>
            </a:extLst>
          </p:cNvPr>
          <p:cNvSpPr>
            <a:spLocks noGrp="1" noChangeAspect="1"/>
          </p:cNvSpPr>
          <p:nvPr>
            <p:ph type="clipArt" sz="quarter" idx="26" hasCustomPrompt="1"/>
          </p:nvPr>
        </p:nvSpPr>
        <p:spPr>
          <a:xfrm>
            <a:off x="892000" y="2232000"/>
            <a:ext cx="1080000" cy="1080000"/>
          </a:xfrm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dirty="0"/>
              <a:t>Inserire immagine online (icona)</a:t>
            </a:r>
          </a:p>
          <a:p>
            <a:endParaRPr lang="it-IT" dirty="0"/>
          </a:p>
        </p:txBody>
      </p:sp>
      <p:sp>
        <p:nvSpPr>
          <p:cNvPr id="27" name="Segnaposto immagine online 29">
            <a:extLst>
              <a:ext uri="{FF2B5EF4-FFF2-40B4-BE49-F238E27FC236}">
                <a16:creationId xmlns:a16="http://schemas.microsoft.com/office/drawing/2014/main" id="{3943854E-CECB-627C-B831-144102C7E5CA}"/>
              </a:ext>
            </a:extLst>
          </p:cNvPr>
          <p:cNvSpPr>
            <a:spLocks noGrp="1" noChangeAspect="1"/>
          </p:cNvSpPr>
          <p:nvPr>
            <p:ph type="clipArt" sz="quarter" idx="27" hasCustomPrompt="1"/>
          </p:nvPr>
        </p:nvSpPr>
        <p:spPr>
          <a:xfrm>
            <a:off x="3221531" y="2232000"/>
            <a:ext cx="1080000" cy="1080000"/>
          </a:xfrm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dirty="0"/>
              <a:t>Inserire immagine online (icona)</a:t>
            </a:r>
          </a:p>
          <a:p>
            <a:endParaRPr lang="it-IT" dirty="0"/>
          </a:p>
        </p:txBody>
      </p:sp>
      <p:sp>
        <p:nvSpPr>
          <p:cNvPr id="28" name="Segnaposto immagine online 29">
            <a:extLst>
              <a:ext uri="{FF2B5EF4-FFF2-40B4-BE49-F238E27FC236}">
                <a16:creationId xmlns:a16="http://schemas.microsoft.com/office/drawing/2014/main" id="{F9927976-A23F-F524-0B33-F2ED2C6AFAD7}"/>
              </a:ext>
            </a:extLst>
          </p:cNvPr>
          <p:cNvSpPr>
            <a:spLocks noGrp="1" noChangeAspect="1"/>
          </p:cNvSpPr>
          <p:nvPr>
            <p:ph type="clipArt" sz="quarter" idx="28" hasCustomPrompt="1"/>
          </p:nvPr>
        </p:nvSpPr>
        <p:spPr>
          <a:xfrm>
            <a:off x="5567575" y="2232000"/>
            <a:ext cx="1080000" cy="1080000"/>
          </a:xfrm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dirty="0"/>
              <a:t>Inserire immagine online (icona)</a:t>
            </a:r>
          </a:p>
          <a:p>
            <a:endParaRPr lang="it-IT" dirty="0"/>
          </a:p>
        </p:txBody>
      </p:sp>
      <p:sp>
        <p:nvSpPr>
          <p:cNvPr id="29" name="Segnaposto immagine online 29">
            <a:extLst>
              <a:ext uri="{FF2B5EF4-FFF2-40B4-BE49-F238E27FC236}">
                <a16:creationId xmlns:a16="http://schemas.microsoft.com/office/drawing/2014/main" id="{67AE5F45-A936-B980-3C8A-D92ABF634F34}"/>
              </a:ext>
            </a:extLst>
          </p:cNvPr>
          <p:cNvSpPr>
            <a:spLocks noGrp="1" noChangeAspect="1"/>
          </p:cNvSpPr>
          <p:nvPr>
            <p:ph type="clipArt" sz="quarter" idx="29" hasCustomPrompt="1"/>
          </p:nvPr>
        </p:nvSpPr>
        <p:spPr>
          <a:xfrm>
            <a:off x="7888000" y="2232000"/>
            <a:ext cx="1080000" cy="1080000"/>
          </a:xfrm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dirty="0"/>
              <a:t>Inserire immagine online (icona)</a:t>
            </a:r>
          </a:p>
          <a:p>
            <a:endParaRPr lang="it-IT" dirty="0"/>
          </a:p>
        </p:txBody>
      </p:sp>
      <p:sp>
        <p:nvSpPr>
          <p:cNvPr id="30" name="Segnaposto immagine online 29">
            <a:extLst>
              <a:ext uri="{FF2B5EF4-FFF2-40B4-BE49-F238E27FC236}">
                <a16:creationId xmlns:a16="http://schemas.microsoft.com/office/drawing/2014/main" id="{F6B89A9A-4FEC-E9A1-CBBB-0B653D84A9D3}"/>
              </a:ext>
            </a:extLst>
          </p:cNvPr>
          <p:cNvSpPr>
            <a:spLocks noGrp="1" noChangeAspect="1"/>
          </p:cNvSpPr>
          <p:nvPr>
            <p:ph type="clipArt" sz="quarter" idx="30" hasCustomPrompt="1"/>
          </p:nvPr>
        </p:nvSpPr>
        <p:spPr>
          <a:xfrm>
            <a:off x="10220000" y="2232000"/>
            <a:ext cx="1080000" cy="1080000"/>
          </a:xfrm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dirty="0"/>
              <a:t>Inserire immagine online (icona)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1875907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+6 pallini b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9722F43-E091-DA22-EA84-6F3B76B3DF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0250" y="410400"/>
            <a:ext cx="10958620" cy="460800"/>
          </a:xfrm>
        </p:spPr>
        <p:txBody>
          <a:bodyPr/>
          <a:lstStyle>
            <a:lvl1pPr algn="ctr">
              <a:defRPr/>
            </a:lvl1pPr>
          </a:lstStyle>
          <a:p>
            <a:r>
              <a:rPr lang="it-IT" dirty="0"/>
              <a:t>Titolo della slide – 6 pallini blu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E503E727-EACF-963D-E6FF-D9A429262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F2F65-D974-4934-9999-794528C16DF7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11" name="Segnaposto testo 6">
            <a:extLst>
              <a:ext uri="{FF2B5EF4-FFF2-40B4-BE49-F238E27FC236}">
                <a16:creationId xmlns:a16="http://schemas.microsoft.com/office/drawing/2014/main" id="{A687AD40-1668-18CC-C995-D7EE6C270DF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0250" y="923082"/>
            <a:ext cx="10958620" cy="793926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it-IT" dirty="0"/>
          </a:p>
        </p:txBody>
      </p:sp>
      <p:sp>
        <p:nvSpPr>
          <p:cNvPr id="12" name="Ovale 11">
            <a:extLst>
              <a:ext uri="{FF2B5EF4-FFF2-40B4-BE49-F238E27FC236}">
                <a16:creationId xmlns:a16="http://schemas.microsoft.com/office/drawing/2014/main" id="{99832D34-688F-F4EF-35C5-10FF8EC8D805}"/>
              </a:ext>
            </a:extLst>
          </p:cNvPr>
          <p:cNvSpPr>
            <a:spLocks noChangeAspect="1"/>
          </p:cNvSpPr>
          <p:nvPr userDrawn="1"/>
        </p:nvSpPr>
        <p:spPr>
          <a:xfrm>
            <a:off x="6241716" y="1980000"/>
            <a:ext cx="1692000" cy="1692000"/>
          </a:xfrm>
          <a:prstGeom prst="ellipse">
            <a:avLst/>
          </a:prstGeom>
          <a:solidFill>
            <a:srgbClr val="00617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Ovale 12">
            <a:extLst>
              <a:ext uri="{FF2B5EF4-FFF2-40B4-BE49-F238E27FC236}">
                <a16:creationId xmlns:a16="http://schemas.microsoft.com/office/drawing/2014/main" id="{7557F286-0918-5BBC-D5C2-0D007D63E953}"/>
              </a:ext>
            </a:extLst>
          </p:cNvPr>
          <p:cNvSpPr>
            <a:spLocks noChangeAspect="1"/>
          </p:cNvSpPr>
          <p:nvPr userDrawn="1"/>
        </p:nvSpPr>
        <p:spPr>
          <a:xfrm>
            <a:off x="8225145" y="1980000"/>
            <a:ext cx="1692000" cy="1692000"/>
          </a:xfrm>
          <a:prstGeom prst="ellipse">
            <a:avLst/>
          </a:prstGeom>
          <a:solidFill>
            <a:srgbClr val="007FA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Ovale 13">
            <a:extLst>
              <a:ext uri="{FF2B5EF4-FFF2-40B4-BE49-F238E27FC236}">
                <a16:creationId xmlns:a16="http://schemas.microsoft.com/office/drawing/2014/main" id="{0A30E90E-66AA-6731-EBE4-5EE78BD016AE}"/>
              </a:ext>
            </a:extLst>
          </p:cNvPr>
          <p:cNvSpPr>
            <a:spLocks noChangeAspect="1"/>
          </p:cNvSpPr>
          <p:nvPr userDrawn="1"/>
        </p:nvSpPr>
        <p:spPr>
          <a:xfrm>
            <a:off x="4258287" y="1980000"/>
            <a:ext cx="1692000" cy="1692000"/>
          </a:xfrm>
          <a:prstGeom prst="ellipse">
            <a:avLst/>
          </a:prstGeom>
          <a:solidFill>
            <a:srgbClr val="007FA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Segnaposto testo 6">
            <a:extLst>
              <a:ext uri="{FF2B5EF4-FFF2-40B4-BE49-F238E27FC236}">
                <a16:creationId xmlns:a16="http://schemas.microsoft.com/office/drawing/2014/main" id="{DA719625-7CCE-59BB-5996-99F5DD8FBD7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88933" y="4608000"/>
            <a:ext cx="1692000" cy="15120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it-IT" dirty="0"/>
              <a:t>descrizione</a:t>
            </a:r>
          </a:p>
        </p:txBody>
      </p:sp>
      <p:sp>
        <p:nvSpPr>
          <p:cNvPr id="19" name="Segnaposto testo 6">
            <a:extLst>
              <a:ext uri="{FF2B5EF4-FFF2-40B4-BE49-F238E27FC236}">
                <a16:creationId xmlns:a16="http://schemas.microsoft.com/office/drawing/2014/main" id="{3918C228-7F77-D903-9FC1-1BCB08DBDE2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88933" y="3888000"/>
            <a:ext cx="1692000" cy="6120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it-IT" dirty="0"/>
              <a:t>Servizio uno</a:t>
            </a:r>
          </a:p>
        </p:txBody>
      </p:sp>
      <p:sp>
        <p:nvSpPr>
          <p:cNvPr id="20" name="Segnaposto testo 6">
            <a:extLst>
              <a:ext uri="{FF2B5EF4-FFF2-40B4-BE49-F238E27FC236}">
                <a16:creationId xmlns:a16="http://schemas.microsoft.com/office/drawing/2014/main" id="{DE6AF719-2D14-3CE8-7082-1A650C61BD5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74858" y="4608000"/>
            <a:ext cx="1692000" cy="15120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it-IT" dirty="0"/>
              <a:t>descrizione</a:t>
            </a:r>
          </a:p>
        </p:txBody>
      </p:sp>
      <p:sp>
        <p:nvSpPr>
          <p:cNvPr id="21" name="Segnaposto testo 6">
            <a:extLst>
              <a:ext uri="{FF2B5EF4-FFF2-40B4-BE49-F238E27FC236}">
                <a16:creationId xmlns:a16="http://schemas.microsoft.com/office/drawing/2014/main" id="{C6041DDA-CE8E-3BCD-0DFB-DBE00DD930F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74858" y="3888000"/>
            <a:ext cx="1692000" cy="6120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it-IT" dirty="0"/>
              <a:t>Servizio due</a:t>
            </a:r>
          </a:p>
        </p:txBody>
      </p:sp>
      <p:sp>
        <p:nvSpPr>
          <p:cNvPr id="22" name="Segnaposto testo 6">
            <a:extLst>
              <a:ext uri="{FF2B5EF4-FFF2-40B4-BE49-F238E27FC236}">
                <a16:creationId xmlns:a16="http://schemas.microsoft.com/office/drawing/2014/main" id="{F0F0125D-25D0-809F-507F-EE26A4B5066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258287" y="4608000"/>
            <a:ext cx="1692000" cy="15120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it-IT" dirty="0"/>
              <a:t>descrizione</a:t>
            </a:r>
          </a:p>
        </p:txBody>
      </p:sp>
      <p:sp>
        <p:nvSpPr>
          <p:cNvPr id="23" name="Segnaposto testo 6">
            <a:extLst>
              <a:ext uri="{FF2B5EF4-FFF2-40B4-BE49-F238E27FC236}">
                <a16:creationId xmlns:a16="http://schemas.microsoft.com/office/drawing/2014/main" id="{6EBB3B0E-EB8E-5913-C413-054EDED234D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258287" y="3888000"/>
            <a:ext cx="1692000" cy="6120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it-IT" dirty="0"/>
              <a:t>Servizio tre</a:t>
            </a:r>
          </a:p>
        </p:txBody>
      </p:sp>
      <p:sp>
        <p:nvSpPr>
          <p:cNvPr id="6" name="Ovale 5">
            <a:extLst>
              <a:ext uri="{FF2B5EF4-FFF2-40B4-BE49-F238E27FC236}">
                <a16:creationId xmlns:a16="http://schemas.microsoft.com/office/drawing/2014/main" id="{2AE9D18F-EDDB-575D-AAC9-606018DBC1CC}"/>
              </a:ext>
            </a:extLst>
          </p:cNvPr>
          <p:cNvSpPr>
            <a:spLocks noChangeAspect="1"/>
          </p:cNvSpPr>
          <p:nvPr userDrawn="1"/>
        </p:nvSpPr>
        <p:spPr>
          <a:xfrm>
            <a:off x="10208574" y="1980000"/>
            <a:ext cx="1692000" cy="1692000"/>
          </a:xfrm>
          <a:prstGeom prst="ellipse">
            <a:avLst/>
          </a:prstGeom>
          <a:solidFill>
            <a:srgbClr val="00617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D0930FD1-A4DB-2D3F-C304-0183635BF4A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246774" y="4608000"/>
            <a:ext cx="1692000" cy="15120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it-IT" dirty="0"/>
              <a:t>descrizione</a:t>
            </a:r>
          </a:p>
        </p:txBody>
      </p:sp>
      <p:sp>
        <p:nvSpPr>
          <p:cNvPr id="8" name="Segnaposto testo 6">
            <a:extLst>
              <a:ext uri="{FF2B5EF4-FFF2-40B4-BE49-F238E27FC236}">
                <a16:creationId xmlns:a16="http://schemas.microsoft.com/office/drawing/2014/main" id="{F07096CB-0C91-BF44-8392-1454E0CA58C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46774" y="3888000"/>
            <a:ext cx="1692000" cy="6120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it-IT" dirty="0"/>
              <a:t>Servizio quattro</a:t>
            </a:r>
          </a:p>
        </p:txBody>
      </p:sp>
      <p:sp>
        <p:nvSpPr>
          <p:cNvPr id="15" name="Ovale 14">
            <a:extLst>
              <a:ext uri="{FF2B5EF4-FFF2-40B4-BE49-F238E27FC236}">
                <a16:creationId xmlns:a16="http://schemas.microsoft.com/office/drawing/2014/main" id="{A840AB81-FF00-13AD-B491-6E838044DB96}"/>
              </a:ext>
            </a:extLst>
          </p:cNvPr>
          <p:cNvSpPr>
            <a:spLocks noChangeAspect="1"/>
          </p:cNvSpPr>
          <p:nvPr userDrawn="1"/>
        </p:nvSpPr>
        <p:spPr>
          <a:xfrm>
            <a:off x="2274858" y="1980000"/>
            <a:ext cx="1692000" cy="1692000"/>
          </a:xfrm>
          <a:prstGeom prst="ellipse">
            <a:avLst/>
          </a:prstGeom>
          <a:solidFill>
            <a:srgbClr val="00617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Segnaposto testo 6">
            <a:extLst>
              <a:ext uri="{FF2B5EF4-FFF2-40B4-BE49-F238E27FC236}">
                <a16:creationId xmlns:a16="http://schemas.microsoft.com/office/drawing/2014/main" id="{7C2C49E7-FA19-B074-5D9D-8E1A073D785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225142" y="4608000"/>
            <a:ext cx="1692000" cy="15120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it-IT" dirty="0"/>
              <a:t>descrizione</a:t>
            </a:r>
          </a:p>
        </p:txBody>
      </p:sp>
      <p:sp>
        <p:nvSpPr>
          <p:cNvPr id="17" name="Segnaposto testo 6">
            <a:extLst>
              <a:ext uri="{FF2B5EF4-FFF2-40B4-BE49-F238E27FC236}">
                <a16:creationId xmlns:a16="http://schemas.microsoft.com/office/drawing/2014/main" id="{55BF517C-5243-E711-E090-033C932566B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225142" y="3888000"/>
            <a:ext cx="1692000" cy="6120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it-IT" dirty="0"/>
              <a:t>Servizio cinque</a:t>
            </a:r>
          </a:p>
        </p:txBody>
      </p:sp>
      <p:sp>
        <p:nvSpPr>
          <p:cNvPr id="24" name="Ovale 23">
            <a:extLst>
              <a:ext uri="{FF2B5EF4-FFF2-40B4-BE49-F238E27FC236}">
                <a16:creationId xmlns:a16="http://schemas.microsoft.com/office/drawing/2014/main" id="{1678D8D5-D091-F5C9-6329-F2E87B97C62B}"/>
              </a:ext>
            </a:extLst>
          </p:cNvPr>
          <p:cNvSpPr>
            <a:spLocks noChangeAspect="1"/>
          </p:cNvSpPr>
          <p:nvPr userDrawn="1"/>
        </p:nvSpPr>
        <p:spPr>
          <a:xfrm>
            <a:off x="291429" y="1980000"/>
            <a:ext cx="1692000" cy="1692000"/>
          </a:xfrm>
          <a:prstGeom prst="ellipse">
            <a:avLst/>
          </a:prstGeom>
          <a:solidFill>
            <a:srgbClr val="007FA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5" name="Segnaposto testo 6">
            <a:extLst>
              <a:ext uri="{FF2B5EF4-FFF2-40B4-BE49-F238E27FC236}">
                <a16:creationId xmlns:a16="http://schemas.microsoft.com/office/drawing/2014/main" id="{7DB5EF6D-0C94-10A0-036C-6BD31A275F5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0208574" y="4608000"/>
            <a:ext cx="1692000" cy="15120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it-IT" dirty="0"/>
              <a:t>descrizione</a:t>
            </a:r>
          </a:p>
        </p:txBody>
      </p:sp>
      <p:sp>
        <p:nvSpPr>
          <p:cNvPr id="31" name="Segnaposto testo 6">
            <a:extLst>
              <a:ext uri="{FF2B5EF4-FFF2-40B4-BE49-F238E27FC236}">
                <a16:creationId xmlns:a16="http://schemas.microsoft.com/office/drawing/2014/main" id="{54DD157F-8447-40CB-02BA-382ED73A183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0208574" y="3888000"/>
            <a:ext cx="1692000" cy="6120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it-IT" dirty="0"/>
              <a:t>Servizio sei</a:t>
            </a:r>
          </a:p>
        </p:txBody>
      </p:sp>
      <p:sp>
        <p:nvSpPr>
          <p:cNvPr id="32" name="Segnaposto immagine online 29">
            <a:extLst>
              <a:ext uri="{FF2B5EF4-FFF2-40B4-BE49-F238E27FC236}">
                <a16:creationId xmlns:a16="http://schemas.microsoft.com/office/drawing/2014/main" id="{55E9CFFE-24F4-453C-4C1E-515A288C7C59}"/>
              </a:ext>
            </a:extLst>
          </p:cNvPr>
          <p:cNvSpPr>
            <a:spLocks noGrp="1" noChangeAspect="1"/>
          </p:cNvSpPr>
          <p:nvPr>
            <p:ph type="clipArt" sz="quarter" idx="28" hasCustomPrompt="1"/>
          </p:nvPr>
        </p:nvSpPr>
        <p:spPr>
          <a:xfrm>
            <a:off x="630933" y="2322000"/>
            <a:ext cx="1008000" cy="1008000"/>
          </a:xfrm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dirty="0"/>
              <a:t>Inserire immagine online (icona)</a:t>
            </a:r>
          </a:p>
          <a:p>
            <a:endParaRPr lang="it-IT" dirty="0"/>
          </a:p>
        </p:txBody>
      </p:sp>
      <p:sp>
        <p:nvSpPr>
          <p:cNvPr id="33" name="Segnaposto immagine online 29">
            <a:extLst>
              <a:ext uri="{FF2B5EF4-FFF2-40B4-BE49-F238E27FC236}">
                <a16:creationId xmlns:a16="http://schemas.microsoft.com/office/drawing/2014/main" id="{BF51D907-5FEF-CD7A-17D1-518FFB6B93DE}"/>
              </a:ext>
            </a:extLst>
          </p:cNvPr>
          <p:cNvSpPr>
            <a:spLocks noGrp="1" noChangeAspect="1"/>
          </p:cNvSpPr>
          <p:nvPr>
            <p:ph type="clipArt" sz="quarter" idx="29" hasCustomPrompt="1"/>
          </p:nvPr>
        </p:nvSpPr>
        <p:spPr>
          <a:xfrm>
            <a:off x="2616858" y="2322000"/>
            <a:ext cx="1008000" cy="1008000"/>
          </a:xfrm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dirty="0"/>
              <a:t>Inserire immagine online (icona)</a:t>
            </a:r>
          </a:p>
          <a:p>
            <a:endParaRPr lang="it-IT" dirty="0"/>
          </a:p>
        </p:txBody>
      </p:sp>
      <p:sp>
        <p:nvSpPr>
          <p:cNvPr id="34" name="Segnaposto immagine online 29">
            <a:extLst>
              <a:ext uri="{FF2B5EF4-FFF2-40B4-BE49-F238E27FC236}">
                <a16:creationId xmlns:a16="http://schemas.microsoft.com/office/drawing/2014/main" id="{5B2FB7C7-DE0A-4A25-8863-51957B5D3221}"/>
              </a:ext>
            </a:extLst>
          </p:cNvPr>
          <p:cNvSpPr>
            <a:spLocks noGrp="1" noChangeAspect="1"/>
          </p:cNvSpPr>
          <p:nvPr>
            <p:ph type="clipArt" sz="quarter" idx="30" hasCustomPrompt="1"/>
          </p:nvPr>
        </p:nvSpPr>
        <p:spPr>
          <a:xfrm>
            <a:off x="4600287" y="2322000"/>
            <a:ext cx="1008000" cy="1008000"/>
          </a:xfrm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dirty="0"/>
              <a:t>Inserire immagine online (icona)</a:t>
            </a:r>
          </a:p>
          <a:p>
            <a:endParaRPr lang="it-IT" dirty="0"/>
          </a:p>
        </p:txBody>
      </p:sp>
      <p:sp>
        <p:nvSpPr>
          <p:cNvPr id="35" name="Segnaposto immagine online 29">
            <a:extLst>
              <a:ext uri="{FF2B5EF4-FFF2-40B4-BE49-F238E27FC236}">
                <a16:creationId xmlns:a16="http://schemas.microsoft.com/office/drawing/2014/main" id="{FA7BF1CF-86E1-32DF-9747-CFA2034FDFD3}"/>
              </a:ext>
            </a:extLst>
          </p:cNvPr>
          <p:cNvSpPr>
            <a:spLocks noGrp="1" noChangeAspect="1"/>
          </p:cNvSpPr>
          <p:nvPr>
            <p:ph type="clipArt" sz="quarter" idx="31" hasCustomPrompt="1"/>
          </p:nvPr>
        </p:nvSpPr>
        <p:spPr>
          <a:xfrm>
            <a:off x="6583716" y="2322000"/>
            <a:ext cx="1008000" cy="1008000"/>
          </a:xfrm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dirty="0"/>
              <a:t>Inserire immagine online (icona)</a:t>
            </a:r>
          </a:p>
          <a:p>
            <a:endParaRPr lang="it-IT" dirty="0"/>
          </a:p>
        </p:txBody>
      </p:sp>
      <p:sp>
        <p:nvSpPr>
          <p:cNvPr id="36" name="Segnaposto immagine online 29">
            <a:extLst>
              <a:ext uri="{FF2B5EF4-FFF2-40B4-BE49-F238E27FC236}">
                <a16:creationId xmlns:a16="http://schemas.microsoft.com/office/drawing/2014/main" id="{406198BF-2B69-D506-D1AB-8C6F5DA23A72}"/>
              </a:ext>
            </a:extLst>
          </p:cNvPr>
          <p:cNvSpPr>
            <a:spLocks noGrp="1" noChangeAspect="1"/>
          </p:cNvSpPr>
          <p:nvPr>
            <p:ph type="clipArt" sz="quarter" idx="32" hasCustomPrompt="1"/>
          </p:nvPr>
        </p:nvSpPr>
        <p:spPr>
          <a:xfrm>
            <a:off x="8569694" y="2322000"/>
            <a:ext cx="1008000" cy="1008000"/>
          </a:xfrm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dirty="0"/>
              <a:t>Inserire immagine online (icona)</a:t>
            </a:r>
          </a:p>
          <a:p>
            <a:endParaRPr lang="it-IT" dirty="0"/>
          </a:p>
        </p:txBody>
      </p:sp>
      <p:sp>
        <p:nvSpPr>
          <p:cNvPr id="37" name="Segnaposto immagine online 29">
            <a:extLst>
              <a:ext uri="{FF2B5EF4-FFF2-40B4-BE49-F238E27FC236}">
                <a16:creationId xmlns:a16="http://schemas.microsoft.com/office/drawing/2014/main" id="{0F748A00-D08D-D947-28BD-5C7B52B07CD1}"/>
              </a:ext>
            </a:extLst>
          </p:cNvPr>
          <p:cNvSpPr>
            <a:spLocks noGrp="1" noChangeAspect="1"/>
          </p:cNvSpPr>
          <p:nvPr>
            <p:ph type="clipArt" sz="quarter" idx="33" hasCustomPrompt="1"/>
          </p:nvPr>
        </p:nvSpPr>
        <p:spPr>
          <a:xfrm>
            <a:off x="10550574" y="2322000"/>
            <a:ext cx="1008000" cy="1008000"/>
          </a:xfrm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dirty="0"/>
              <a:t>Inserire immagine online (icona)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70775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+6 pallini giall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9722F43-E091-DA22-EA84-6F3B76B3DF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0250" y="410400"/>
            <a:ext cx="10958620" cy="460800"/>
          </a:xfrm>
        </p:spPr>
        <p:txBody>
          <a:bodyPr/>
          <a:lstStyle>
            <a:lvl1pPr algn="ctr">
              <a:defRPr/>
            </a:lvl1pPr>
          </a:lstStyle>
          <a:p>
            <a:r>
              <a:rPr lang="it-IT" dirty="0"/>
              <a:t>Titolo della slide – 6 pallini gialli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E503E727-EACF-963D-E6FF-D9A429262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F2F65-D974-4934-9999-794528C16DF7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11" name="Segnaposto testo 6">
            <a:extLst>
              <a:ext uri="{FF2B5EF4-FFF2-40B4-BE49-F238E27FC236}">
                <a16:creationId xmlns:a16="http://schemas.microsoft.com/office/drawing/2014/main" id="{A687AD40-1668-18CC-C995-D7EE6C270DF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0250" y="923082"/>
            <a:ext cx="10958620" cy="793926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endParaRPr lang="it-IT" dirty="0"/>
          </a:p>
        </p:txBody>
      </p:sp>
      <p:sp>
        <p:nvSpPr>
          <p:cNvPr id="12" name="Ovale 11">
            <a:extLst>
              <a:ext uri="{FF2B5EF4-FFF2-40B4-BE49-F238E27FC236}">
                <a16:creationId xmlns:a16="http://schemas.microsoft.com/office/drawing/2014/main" id="{99832D34-688F-F4EF-35C5-10FF8EC8D805}"/>
              </a:ext>
            </a:extLst>
          </p:cNvPr>
          <p:cNvSpPr>
            <a:spLocks noChangeAspect="1"/>
          </p:cNvSpPr>
          <p:nvPr userDrawn="1"/>
        </p:nvSpPr>
        <p:spPr>
          <a:xfrm>
            <a:off x="6241716" y="1980000"/>
            <a:ext cx="1692000" cy="1692000"/>
          </a:xfrm>
          <a:prstGeom prst="ellipse">
            <a:avLst/>
          </a:prstGeom>
          <a:solidFill>
            <a:srgbClr val="CCBD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Ovale 12">
            <a:extLst>
              <a:ext uri="{FF2B5EF4-FFF2-40B4-BE49-F238E27FC236}">
                <a16:creationId xmlns:a16="http://schemas.microsoft.com/office/drawing/2014/main" id="{7557F286-0918-5BBC-D5C2-0D007D63E953}"/>
              </a:ext>
            </a:extLst>
          </p:cNvPr>
          <p:cNvSpPr>
            <a:spLocks noChangeAspect="1"/>
          </p:cNvSpPr>
          <p:nvPr userDrawn="1"/>
        </p:nvSpPr>
        <p:spPr>
          <a:xfrm>
            <a:off x="8225145" y="1980000"/>
            <a:ext cx="1692000" cy="1692000"/>
          </a:xfrm>
          <a:prstGeom prst="ellipse">
            <a:avLst/>
          </a:prstGeom>
          <a:solidFill>
            <a:srgbClr val="EEDC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Ovale 13">
            <a:extLst>
              <a:ext uri="{FF2B5EF4-FFF2-40B4-BE49-F238E27FC236}">
                <a16:creationId xmlns:a16="http://schemas.microsoft.com/office/drawing/2014/main" id="{0A30E90E-66AA-6731-EBE4-5EE78BD016AE}"/>
              </a:ext>
            </a:extLst>
          </p:cNvPr>
          <p:cNvSpPr>
            <a:spLocks noChangeAspect="1"/>
          </p:cNvSpPr>
          <p:nvPr userDrawn="1"/>
        </p:nvSpPr>
        <p:spPr>
          <a:xfrm>
            <a:off x="4258287" y="1980000"/>
            <a:ext cx="1692000" cy="1692000"/>
          </a:xfrm>
          <a:prstGeom prst="ellipse">
            <a:avLst/>
          </a:prstGeom>
          <a:solidFill>
            <a:srgbClr val="EEDC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Segnaposto testo 6">
            <a:extLst>
              <a:ext uri="{FF2B5EF4-FFF2-40B4-BE49-F238E27FC236}">
                <a16:creationId xmlns:a16="http://schemas.microsoft.com/office/drawing/2014/main" id="{DA719625-7CCE-59BB-5996-99F5DD8FBD7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88933" y="4608000"/>
            <a:ext cx="1692000" cy="15120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it-IT" dirty="0"/>
              <a:t>descrizione</a:t>
            </a:r>
          </a:p>
        </p:txBody>
      </p:sp>
      <p:sp>
        <p:nvSpPr>
          <p:cNvPr id="19" name="Segnaposto testo 6">
            <a:extLst>
              <a:ext uri="{FF2B5EF4-FFF2-40B4-BE49-F238E27FC236}">
                <a16:creationId xmlns:a16="http://schemas.microsoft.com/office/drawing/2014/main" id="{3918C228-7F77-D903-9FC1-1BCB08DBDE2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88933" y="3888000"/>
            <a:ext cx="1692000" cy="6120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it-IT" dirty="0"/>
              <a:t>Servizio uno</a:t>
            </a:r>
          </a:p>
        </p:txBody>
      </p:sp>
      <p:sp>
        <p:nvSpPr>
          <p:cNvPr id="20" name="Segnaposto testo 6">
            <a:extLst>
              <a:ext uri="{FF2B5EF4-FFF2-40B4-BE49-F238E27FC236}">
                <a16:creationId xmlns:a16="http://schemas.microsoft.com/office/drawing/2014/main" id="{DE6AF719-2D14-3CE8-7082-1A650C61BD5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74858" y="4608000"/>
            <a:ext cx="1692000" cy="15120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it-IT" dirty="0"/>
              <a:t>descrizione</a:t>
            </a:r>
          </a:p>
        </p:txBody>
      </p:sp>
      <p:sp>
        <p:nvSpPr>
          <p:cNvPr id="21" name="Segnaposto testo 6">
            <a:extLst>
              <a:ext uri="{FF2B5EF4-FFF2-40B4-BE49-F238E27FC236}">
                <a16:creationId xmlns:a16="http://schemas.microsoft.com/office/drawing/2014/main" id="{C6041DDA-CE8E-3BCD-0DFB-DBE00DD930F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74858" y="3888000"/>
            <a:ext cx="1692000" cy="6120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it-IT" dirty="0"/>
              <a:t>Servizio due</a:t>
            </a:r>
          </a:p>
        </p:txBody>
      </p:sp>
      <p:sp>
        <p:nvSpPr>
          <p:cNvPr id="22" name="Segnaposto testo 6">
            <a:extLst>
              <a:ext uri="{FF2B5EF4-FFF2-40B4-BE49-F238E27FC236}">
                <a16:creationId xmlns:a16="http://schemas.microsoft.com/office/drawing/2014/main" id="{F0F0125D-25D0-809F-507F-EE26A4B5066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258287" y="4608000"/>
            <a:ext cx="1692000" cy="15120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it-IT" dirty="0"/>
              <a:t>descrizione</a:t>
            </a:r>
          </a:p>
        </p:txBody>
      </p:sp>
      <p:sp>
        <p:nvSpPr>
          <p:cNvPr id="23" name="Segnaposto testo 6">
            <a:extLst>
              <a:ext uri="{FF2B5EF4-FFF2-40B4-BE49-F238E27FC236}">
                <a16:creationId xmlns:a16="http://schemas.microsoft.com/office/drawing/2014/main" id="{6EBB3B0E-EB8E-5913-C413-054EDED234D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258287" y="3888000"/>
            <a:ext cx="1692000" cy="6120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it-IT" dirty="0"/>
              <a:t>Servizio tre</a:t>
            </a:r>
          </a:p>
        </p:txBody>
      </p:sp>
      <p:sp>
        <p:nvSpPr>
          <p:cNvPr id="6" name="Ovale 5">
            <a:extLst>
              <a:ext uri="{FF2B5EF4-FFF2-40B4-BE49-F238E27FC236}">
                <a16:creationId xmlns:a16="http://schemas.microsoft.com/office/drawing/2014/main" id="{2AE9D18F-EDDB-575D-AAC9-606018DBC1CC}"/>
              </a:ext>
            </a:extLst>
          </p:cNvPr>
          <p:cNvSpPr>
            <a:spLocks noChangeAspect="1"/>
          </p:cNvSpPr>
          <p:nvPr userDrawn="1"/>
        </p:nvSpPr>
        <p:spPr>
          <a:xfrm>
            <a:off x="10208574" y="1980000"/>
            <a:ext cx="1692000" cy="1692000"/>
          </a:xfrm>
          <a:prstGeom prst="ellipse">
            <a:avLst/>
          </a:prstGeom>
          <a:solidFill>
            <a:srgbClr val="CCBD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D0930FD1-A4DB-2D3F-C304-0183635BF4A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246774" y="4608000"/>
            <a:ext cx="1692000" cy="15120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it-IT" dirty="0"/>
              <a:t>descrizione</a:t>
            </a:r>
          </a:p>
        </p:txBody>
      </p:sp>
      <p:sp>
        <p:nvSpPr>
          <p:cNvPr id="8" name="Segnaposto testo 6">
            <a:extLst>
              <a:ext uri="{FF2B5EF4-FFF2-40B4-BE49-F238E27FC236}">
                <a16:creationId xmlns:a16="http://schemas.microsoft.com/office/drawing/2014/main" id="{F07096CB-0C91-BF44-8392-1454E0CA58C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246774" y="3888000"/>
            <a:ext cx="1692000" cy="6120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it-IT" dirty="0"/>
              <a:t>Servizio quattro</a:t>
            </a:r>
          </a:p>
        </p:txBody>
      </p:sp>
      <p:sp>
        <p:nvSpPr>
          <p:cNvPr id="15" name="Ovale 14">
            <a:extLst>
              <a:ext uri="{FF2B5EF4-FFF2-40B4-BE49-F238E27FC236}">
                <a16:creationId xmlns:a16="http://schemas.microsoft.com/office/drawing/2014/main" id="{A840AB81-FF00-13AD-B491-6E838044DB96}"/>
              </a:ext>
            </a:extLst>
          </p:cNvPr>
          <p:cNvSpPr>
            <a:spLocks noChangeAspect="1"/>
          </p:cNvSpPr>
          <p:nvPr userDrawn="1"/>
        </p:nvSpPr>
        <p:spPr>
          <a:xfrm>
            <a:off x="2274858" y="1980000"/>
            <a:ext cx="1692000" cy="1692000"/>
          </a:xfrm>
          <a:prstGeom prst="ellipse">
            <a:avLst/>
          </a:prstGeom>
          <a:solidFill>
            <a:srgbClr val="CCBD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Segnaposto testo 6">
            <a:extLst>
              <a:ext uri="{FF2B5EF4-FFF2-40B4-BE49-F238E27FC236}">
                <a16:creationId xmlns:a16="http://schemas.microsoft.com/office/drawing/2014/main" id="{7C2C49E7-FA19-B074-5D9D-8E1A073D785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225142" y="4608000"/>
            <a:ext cx="1692000" cy="15120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it-IT" dirty="0"/>
              <a:t>descrizione</a:t>
            </a:r>
          </a:p>
        </p:txBody>
      </p:sp>
      <p:sp>
        <p:nvSpPr>
          <p:cNvPr id="17" name="Segnaposto testo 6">
            <a:extLst>
              <a:ext uri="{FF2B5EF4-FFF2-40B4-BE49-F238E27FC236}">
                <a16:creationId xmlns:a16="http://schemas.microsoft.com/office/drawing/2014/main" id="{55BF517C-5243-E711-E090-033C932566B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225142" y="3888000"/>
            <a:ext cx="1692000" cy="6120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it-IT" dirty="0"/>
              <a:t>Servizio cinque</a:t>
            </a:r>
          </a:p>
        </p:txBody>
      </p:sp>
      <p:sp>
        <p:nvSpPr>
          <p:cNvPr id="24" name="Ovale 23">
            <a:extLst>
              <a:ext uri="{FF2B5EF4-FFF2-40B4-BE49-F238E27FC236}">
                <a16:creationId xmlns:a16="http://schemas.microsoft.com/office/drawing/2014/main" id="{1678D8D5-D091-F5C9-6329-F2E87B97C62B}"/>
              </a:ext>
            </a:extLst>
          </p:cNvPr>
          <p:cNvSpPr>
            <a:spLocks noChangeAspect="1"/>
          </p:cNvSpPr>
          <p:nvPr userDrawn="1"/>
        </p:nvSpPr>
        <p:spPr>
          <a:xfrm>
            <a:off x="291429" y="1980000"/>
            <a:ext cx="1692000" cy="1692000"/>
          </a:xfrm>
          <a:prstGeom prst="ellipse">
            <a:avLst/>
          </a:prstGeom>
          <a:solidFill>
            <a:srgbClr val="EEDC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5" name="Segnaposto testo 6">
            <a:extLst>
              <a:ext uri="{FF2B5EF4-FFF2-40B4-BE49-F238E27FC236}">
                <a16:creationId xmlns:a16="http://schemas.microsoft.com/office/drawing/2014/main" id="{7DB5EF6D-0C94-10A0-036C-6BD31A275F5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0208574" y="4608000"/>
            <a:ext cx="1692000" cy="15120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it-IT" dirty="0"/>
              <a:t>descrizione</a:t>
            </a:r>
          </a:p>
        </p:txBody>
      </p:sp>
      <p:sp>
        <p:nvSpPr>
          <p:cNvPr id="31" name="Segnaposto testo 6">
            <a:extLst>
              <a:ext uri="{FF2B5EF4-FFF2-40B4-BE49-F238E27FC236}">
                <a16:creationId xmlns:a16="http://schemas.microsoft.com/office/drawing/2014/main" id="{54DD157F-8447-40CB-02BA-382ED73A183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0208574" y="3888000"/>
            <a:ext cx="1692000" cy="6120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it-IT" dirty="0"/>
              <a:t>Servizio sei</a:t>
            </a:r>
          </a:p>
        </p:txBody>
      </p:sp>
      <p:sp>
        <p:nvSpPr>
          <p:cNvPr id="32" name="Segnaposto immagine online 29">
            <a:extLst>
              <a:ext uri="{FF2B5EF4-FFF2-40B4-BE49-F238E27FC236}">
                <a16:creationId xmlns:a16="http://schemas.microsoft.com/office/drawing/2014/main" id="{55E9CFFE-24F4-453C-4C1E-515A288C7C59}"/>
              </a:ext>
            </a:extLst>
          </p:cNvPr>
          <p:cNvSpPr>
            <a:spLocks noGrp="1" noChangeAspect="1"/>
          </p:cNvSpPr>
          <p:nvPr>
            <p:ph type="clipArt" sz="quarter" idx="28" hasCustomPrompt="1"/>
          </p:nvPr>
        </p:nvSpPr>
        <p:spPr>
          <a:xfrm>
            <a:off x="630933" y="2322000"/>
            <a:ext cx="1008000" cy="1008000"/>
          </a:xfrm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dirty="0"/>
              <a:t>Inserire immagine online (icona)</a:t>
            </a:r>
          </a:p>
          <a:p>
            <a:endParaRPr lang="it-IT" dirty="0"/>
          </a:p>
        </p:txBody>
      </p:sp>
      <p:sp>
        <p:nvSpPr>
          <p:cNvPr id="33" name="Segnaposto immagine online 29">
            <a:extLst>
              <a:ext uri="{FF2B5EF4-FFF2-40B4-BE49-F238E27FC236}">
                <a16:creationId xmlns:a16="http://schemas.microsoft.com/office/drawing/2014/main" id="{BF51D907-5FEF-CD7A-17D1-518FFB6B93DE}"/>
              </a:ext>
            </a:extLst>
          </p:cNvPr>
          <p:cNvSpPr>
            <a:spLocks noGrp="1" noChangeAspect="1"/>
          </p:cNvSpPr>
          <p:nvPr>
            <p:ph type="clipArt" sz="quarter" idx="29" hasCustomPrompt="1"/>
          </p:nvPr>
        </p:nvSpPr>
        <p:spPr>
          <a:xfrm>
            <a:off x="2616858" y="2322000"/>
            <a:ext cx="1008000" cy="1008000"/>
          </a:xfrm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dirty="0"/>
              <a:t>Inserire immagine online (icona)</a:t>
            </a:r>
          </a:p>
          <a:p>
            <a:endParaRPr lang="it-IT" dirty="0"/>
          </a:p>
        </p:txBody>
      </p:sp>
      <p:sp>
        <p:nvSpPr>
          <p:cNvPr id="34" name="Segnaposto immagine online 29">
            <a:extLst>
              <a:ext uri="{FF2B5EF4-FFF2-40B4-BE49-F238E27FC236}">
                <a16:creationId xmlns:a16="http://schemas.microsoft.com/office/drawing/2014/main" id="{5B2FB7C7-DE0A-4A25-8863-51957B5D3221}"/>
              </a:ext>
            </a:extLst>
          </p:cNvPr>
          <p:cNvSpPr>
            <a:spLocks noGrp="1" noChangeAspect="1"/>
          </p:cNvSpPr>
          <p:nvPr>
            <p:ph type="clipArt" sz="quarter" idx="30" hasCustomPrompt="1"/>
          </p:nvPr>
        </p:nvSpPr>
        <p:spPr>
          <a:xfrm>
            <a:off x="4600287" y="2322000"/>
            <a:ext cx="1008000" cy="1008000"/>
          </a:xfrm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dirty="0"/>
              <a:t>Inserire immagine online (icona)</a:t>
            </a:r>
          </a:p>
          <a:p>
            <a:endParaRPr lang="it-IT" dirty="0"/>
          </a:p>
        </p:txBody>
      </p:sp>
      <p:sp>
        <p:nvSpPr>
          <p:cNvPr id="35" name="Segnaposto immagine online 29">
            <a:extLst>
              <a:ext uri="{FF2B5EF4-FFF2-40B4-BE49-F238E27FC236}">
                <a16:creationId xmlns:a16="http://schemas.microsoft.com/office/drawing/2014/main" id="{FA7BF1CF-86E1-32DF-9747-CFA2034FDFD3}"/>
              </a:ext>
            </a:extLst>
          </p:cNvPr>
          <p:cNvSpPr>
            <a:spLocks noGrp="1" noChangeAspect="1"/>
          </p:cNvSpPr>
          <p:nvPr>
            <p:ph type="clipArt" sz="quarter" idx="31" hasCustomPrompt="1"/>
          </p:nvPr>
        </p:nvSpPr>
        <p:spPr>
          <a:xfrm>
            <a:off x="6583716" y="2322000"/>
            <a:ext cx="1008000" cy="1008000"/>
          </a:xfrm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dirty="0"/>
              <a:t>Inserire immagine online (icona)</a:t>
            </a:r>
          </a:p>
          <a:p>
            <a:endParaRPr lang="it-IT" dirty="0"/>
          </a:p>
        </p:txBody>
      </p:sp>
      <p:sp>
        <p:nvSpPr>
          <p:cNvPr id="36" name="Segnaposto immagine online 29">
            <a:extLst>
              <a:ext uri="{FF2B5EF4-FFF2-40B4-BE49-F238E27FC236}">
                <a16:creationId xmlns:a16="http://schemas.microsoft.com/office/drawing/2014/main" id="{406198BF-2B69-D506-D1AB-8C6F5DA23A72}"/>
              </a:ext>
            </a:extLst>
          </p:cNvPr>
          <p:cNvSpPr>
            <a:spLocks noGrp="1" noChangeAspect="1"/>
          </p:cNvSpPr>
          <p:nvPr>
            <p:ph type="clipArt" sz="quarter" idx="32" hasCustomPrompt="1"/>
          </p:nvPr>
        </p:nvSpPr>
        <p:spPr>
          <a:xfrm>
            <a:off x="8569694" y="2322000"/>
            <a:ext cx="1008000" cy="1008000"/>
          </a:xfrm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dirty="0"/>
              <a:t>Inserire immagine online (icona)</a:t>
            </a:r>
          </a:p>
          <a:p>
            <a:endParaRPr lang="it-IT" dirty="0"/>
          </a:p>
        </p:txBody>
      </p:sp>
      <p:sp>
        <p:nvSpPr>
          <p:cNvPr id="37" name="Segnaposto immagine online 29">
            <a:extLst>
              <a:ext uri="{FF2B5EF4-FFF2-40B4-BE49-F238E27FC236}">
                <a16:creationId xmlns:a16="http://schemas.microsoft.com/office/drawing/2014/main" id="{0F748A00-D08D-D947-28BD-5C7B52B07CD1}"/>
              </a:ext>
            </a:extLst>
          </p:cNvPr>
          <p:cNvSpPr>
            <a:spLocks noGrp="1" noChangeAspect="1"/>
          </p:cNvSpPr>
          <p:nvPr>
            <p:ph type="clipArt" sz="quarter" idx="33" hasCustomPrompt="1"/>
          </p:nvPr>
        </p:nvSpPr>
        <p:spPr>
          <a:xfrm>
            <a:off x="10550574" y="2322000"/>
            <a:ext cx="1008000" cy="1008000"/>
          </a:xfrm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dirty="0"/>
              <a:t>Inserire immagine online (icona)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3801339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iusur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876B768-9691-6201-1603-36D931A0AC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82356" y="2812789"/>
            <a:ext cx="3627287" cy="1232421"/>
          </a:xfrm>
        </p:spPr>
        <p:txBody>
          <a:bodyPr anchor="b">
            <a:noAutofit/>
          </a:bodyPr>
          <a:lstStyle>
            <a:lvl1pPr marL="0" algn="ctr" defTabSz="914400" rtl="0" eaLnBrk="1" latinLnBrk="0" hangingPunct="1">
              <a:lnSpc>
                <a:spcPct val="100000"/>
              </a:lnSpc>
              <a:defRPr lang="it-IT" sz="7200" b="1" kern="1200" cap="none" baseline="0" dirty="0">
                <a:solidFill>
                  <a:srgbClr val="007FA3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defRPr>
            </a:lvl1pPr>
          </a:lstStyle>
          <a:p>
            <a:r>
              <a:rPr lang="it-IT" dirty="0"/>
              <a:t>Grazie</a:t>
            </a:r>
          </a:p>
        </p:txBody>
      </p:sp>
      <p:sp>
        <p:nvSpPr>
          <p:cNvPr id="9" name="Segnaposto testo 6">
            <a:extLst>
              <a:ext uri="{FF2B5EF4-FFF2-40B4-BE49-F238E27FC236}">
                <a16:creationId xmlns:a16="http://schemas.microsoft.com/office/drawing/2014/main" id="{1CD0C239-CAC4-73C6-527D-2EE94BD76F4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13028" y="1689346"/>
            <a:ext cx="6565944" cy="10057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400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it-IT" dirty="0"/>
              <a:t>Titolo della presentazione</a:t>
            </a:r>
          </a:p>
        </p:txBody>
      </p:sp>
      <p:sp>
        <p:nvSpPr>
          <p:cNvPr id="12" name="Segnaposto testo 6">
            <a:extLst>
              <a:ext uri="{FF2B5EF4-FFF2-40B4-BE49-F238E27FC236}">
                <a16:creationId xmlns:a16="http://schemas.microsoft.com/office/drawing/2014/main" id="{10F3C7BF-5BCF-F2F6-ACA2-2973B784ED2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42848" y="4560886"/>
            <a:ext cx="3706305" cy="1623349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200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it-IT" dirty="0"/>
              <a:t>CONTATTI</a:t>
            </a:r>
            <a:br>
              <a:rPr lang="it-IT" dirty="0"/>
            </a:br>
            <a:br>
              <a:rPr lang="it-IT" dirty="0"/>
            </a:br>
            <a:r>
              <a:rPr lang="it-IT" dirty="0"/>
              <a:t>Mario Rossi</a:t>
            </a:r>
            <a:br>
              <a:rPr lang="it-IT" dirty="0"/>
            </a:br>
            <a:br>
              <a:rPr lang="it-IT" dirty="0"/>
            </a:br>
            <a:r>
              <a:rPr lang="it-IT" dirty="0"/>
              <a:t>mario.rossi@insiel.it</a:t>
            </a:r>
            <a:br>
              <a:rPr lang="it-IT" dirty="0"/>
            </a:br>
            <a:br>
              <a:rPr lang="it-IT" dirty="0"/>
            </a:br>
            <a:r>
              <a:rPr lang="it-IT" dirty="0"/>
              <a:t>+39 335 1234567</a:t>
            </a:r>
            <a:br>
              <a:rPr lang="it-IT" dirty="0"/>
            </a:br>
            <a:r>
              <a:rPr lang="it-IT" dirty="0"/>
              <a:t>+39 040 3737111</a:t>
            </a:r>
          </a:p>
          <a:p>
            <a:pPr lvl="0"/>
            <a:endParaRPr lang="it-IT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3AB1B36F-3CF3-8C9D-27CB-4A79D365B47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80928" y="540000"/>
            <a:ext cx="4630144" cy="546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4985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E1CA9D2-E28C-1B38-D7C9-6253FD502B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B1704125-82BA-B8C1-FE03-10A756693F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331DF09-13E0-3D37-4FED-C8BA676DA8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F2120-97A3-42B3-A1B9-3CF447DD5701}" type="datetimeFigureOut">
              <a:rPr lang="it-IT" smtClean="0"/>
              <a:t>13/10/2026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0684FE0-76DB-0798-D852-3F619EA470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4824BB1-44EA-5996-DED1-2338183BC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6A054-5A4D-4A91-9109-0F2D3718C11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5177032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913EFC8-4B69-78C6-4B45-DCC73E5C1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1917E6F-9A68-32FB-5E2D-53233A9DAA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B8C79AD-C7C7-16FA-7038-0D46D5D05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F2120-97A3-42B3-A1B9-3CF447DD5701}" type="datetimeFigureOut">
              <a:rPr lang="it-IT" smtClean="0"/>
              <a:t>13/10/2026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DF62AA1-FBF3-243B-7E74-C466FB82DA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60D18BA-3022-CAFD-2A89-68EDCEB08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6A054-5A4D-4A91-9109-0F2D3718C11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8020039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B973F52-EF7B-E58B-3C53-E1B142D023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1C852CF-B877-8974-2871-8097A1EF10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9E199F5-6468-CD1E-4918-FD357B707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F2120-97A3-42B3-A1B9-3CF447DD5701}" type="datetimeFigureOut">
              <a:rPr lang="it-IT" smtClean="0"/>
              <a:t>13/10/2026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07FC710-D89F-4D51-FB66-F6FA8B5D3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F3CCB42-93A1-BE39-0C12-2C3D11D33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6A054-5A4D-4A91-9109-0F2D3718C11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8721674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4A6981C-3F69-5204-8AB1-9F1247CF5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487A90A-50A1-F047-B66F-1CFA040A05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AACBD222-F60C-6246-00AE-E378BE2ABA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83F6F51A-4B40-6DA9-4CEA-6FD6888D10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F2120-97A3-42B3-A1B9-3CF447DD5701}" type="datetimeFigureOut">
              <a:rPr lang="it-IT" smtClean="0"/>
              <a:t>13/10/2026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84CFF9E-6741-D813-D5E2-1F75EAF06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DE1556AD-A21A-77E5-C352-44716F54B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6A054-5A4D-4A91-9109-0F2D3718C11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8279549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BE24D41-1CA2-435F-B390-8F3822B590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122FF8B-A783-3626-07B8-04F56F1D26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1CCEAAE0-839A-1583-39D4-CAA8904263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BB3994A8-F6E9-A658-4636-48D0A0B51E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FD8F7653-22F6-B56A-DB80-7F20DC4FD2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8E719F28-7850-E96A-9D86-62D976817F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F2120-97A3-42B3-A1B9-3CF447DD5701}" type="datetimeFigureOut">
              <a:rPr lang="it-IT" smtClean="0"/>
              <a:t>13/10/2026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B8C8F2B8-DA2C-931E-D3D0-EAA1C1F8FB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DAD00493-51FB-B7C6-2283-C43440EFC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6A054-5A4D-4A91-9109-0F2D3718C11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1312330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2C06AEC-8A19-BEFC-F2D3-5A9E426DF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76D3DA95-9EDB-8614-AD52-80A395E3A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F2120-97A3-42B3-A1B9-3CF447DD5701}" type="datetimeFigureOut">
              <a:rPr lang="it-IT" smtClean="0"/>
              <a:t>13/10/2026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780FF75-E689-C6C1-EECB-67CA09E0B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04093B3C-5120-DC16-5D67-FE3AD17F2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6A054-5A4D-4A91-9109-0F2D3718C11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4135379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46FC323D-A61A-BC02-419B-ED82098F8C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F2120-97A3-42B3-A1B9-3CF447DD5701}" type="datetimeFigureOut">
              <a:rPr lang="it-IT" smtClean="0"/>
              <a:t>13/10/2026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73A0C2B2-25AD-DA3F-4DAC-23A829D39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30427389-B48E-8C28-1CF0-596ED5E1A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6A054-5A4D-4A91-9109-0F2D3718C11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0839445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8155766-EED1-F4D2-92BC-B8372095E0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7680F01-0C8C-325B-14EA-E2DD8C52F2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FBDE64FD-80EF-8380-3125-E475B8CEBF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B00A9E7-AF53-900C-DD78-67A626F889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F2120-97A3-42B3-A1B9-3CF447DD5701}" type="datetimeFigureOut">
              <a:rPr lang="it-IT" smtClean="0"/>
              <a:t>13/10/2026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425210B-A468-7BE8-CB3C-E51C0720B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37BBAC3-CCE9-9F1D-4561-CA83FD1BB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6A054-5A4D-4A91-9109-0F2D3718C11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7349066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2FC9E43-90BB-F908-2821-05AFE36FF0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B5E15E7E-17CA-A544-5139-928827A857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67650C4C-F0C2-7F03-1BC5-CC72509C5F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7E1089D4-5CC7-A798-3D24-F7F6686511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F2120-97A3-42B3-A1B9-3CF447DD5701}" type="datetimeFigureOut">
              <a:rPr lang="it-IT" smtClean="0"/>
              <a:t>13/10/2026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61994C3-FB9D-689D-FB20-A65E772BB7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45F818E9-E7BD-B722-99E0-1F06F3B62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6A054-5A4D-4A91-9109-0F2D3718C11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68002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2019717-035E-2BAE-C95D-09CAD5AE02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2CA58AD8-FE67-7456-E85A-0B105784F0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592E102-4C06-49E4-3976-7D6922ACCF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F2120-97A3-42B3-A1B9-3CF447DD5701}" type="datetimeFigureOut">
              <a:rPr lang="it-IT" smtClean="0"/>
              <a:t>13/10/2026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D3428C4-0390-BAF6-C146-D9612E616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544191D-0C21-1EE8-1D62-AB3E21097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6A054-5A4D-4A91-9109-0F2D3718C11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1460612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403D8384-0649-0506-8614-F66783B72C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224B9742-BA4A-A353-FFB6-66ED213631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165F5FC-AD0C-AE46-012C-43E220FD8C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F2120-97A3-42B3-A1B9-3CF447DD5701}" type="datetimeFigureOut">
              <a:rPr lang="it-IT" smtClean="0"/>
              <a:t>13/10/2026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CD214DC-F6DF-0B84-43C4-06FAEAFEA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D907861-9F8C-CE8A-4881-6B8AC404E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6A054-5A4D-4A91-9109-0F2D3718C11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9188389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Intestazione sezione/capito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e 6">
            <a:extLst>
              <a:ext uri="{FF2B5EF4-FFF2-40B4-BE49-F238E27FC236}">
                <a16:creationId xmlns:a16="http://schemas.microsoft.com/office/drawing/2014/main" id="{22EE2C90-CF7C-559C-B2F4-A8AF658CC39E}"/>
              </a:ext>
            </a:extLst>
          </p:cNvPr>
          <p:cNvSpPr/>
          <p:nvPr userDrawn="1"/>
        </p:nvSpPr>
        <p:spPr>
          <a:xfrm rot="10800000">
            <a:off x="1743071" y="2862542"/>
            <a:ext cx="1212426" cy="1212426"/>
          </a:xfrm>
          <a:prstGeom prst="ellipse">
            <a:avLst/>
          </a:prstGeom>
          <a:solidFill>
            <a:srgbClr val="EEDC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D876B768-9691-6201-1603-36D931A0AC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98566" y="2710034"/>
            <a:ext cx="6195600" cy="718966"/>
          </a:xfrm>
        </p:spPr>
        <p:txBody>
          <a:bodyPr anchor="b">
            <a:normAutofit/>
          </a:bodyPr>
          <a:lstStyle>
            <a:lvl1pPr marL="0" algn="l" defTabSz="914400" rtl="0" eaLnBrk="1" latinLnBrk="0" hangingPunct="1">
              <a:lnSpc>
                <a:spcPct val="100000"/>
              </a:lnSpc>
              <a:defRPr lang="it-IT" sz="4000" b="1" kern="1200" cap="none" baseline="0" dirty="0">
                <a:solidFill>
                  <a:srgbClr val="007FA3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</a:lstStyle>
          <a:p>
            <a:r>
              <a:rPr lang="it-IT" dirty="0"/>
              <a:t>Titolo della sezione uno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B43E974-B73C-2771-10BD-3EE0B00D317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698566" y="3604507"/>
            <a:ext cx="6195600" cy="718966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z="2400" dirty="0">
                <a:solidFill>
                  <a:srgbClr val="007FA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Eventuale sottotitolo del capitolo / sezione</a:t>
            </a:r>
          </a:p>
        </p:txBody>
      </p:sp>
      <p:sp>
        <p:nvSpPr>
          <p:cNvPr id="9" name="Segnaposto testo 6">
            <a:extLst>
              <a:ext uri="{FF2B5EF4-FFF2-40B4-BE49-F238E27FC236}">
                <a16:creationId xmlns:a16="http://schemas.microsoft.com/office/drawing/2014/main" id="{584E2E63-D25E-FACF-3FAF-7E341CF41DA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19110" y="2619133"/>
            <a:ext cx="2164465" cy="1619734"/>
          </a:xfrm>
        </p:spPr>
        <p:txBody>
          <a:bodyPr anchor="ctr" anchorCtr="0">
            <a:noAutofit/>
          </a:bodyPr>
          <a:lstStyle>
            <a:lvl1pPr marL="0" indent="0" algn="l">
              <a:lnSpc>
                <a:spcPct val="100000"/>
              </a:lnSpc>
              <a:buNone/>
              <a:defRPr sz="1300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it-IT" dirty="0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2894763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3989507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"/>
          <p:cNvSpPr txBox="1">
            <a:spLocks noGrp="1"/>
          </p:cNvSpPr>
          <p:nvPr>
            <p:ph type="title"/>
          </p:nvPr>
        </p:nvSpPr>
        <p:spPr>
          <a:xfrm>
            <a:off x="947033" y="715533"/>
            <a:ext cx="10298000" cy="64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4"/>
          <p:cNvSpPr txBox="1">
            <a:spLocks noGrp="1"/>
          </p:cNvSpPr>
          <p:nvPr>
            <p:ph type="body" idx="1"/>
          </p:nvPr>
        </p:nvSpPr>
        <p:spPr>
          <a:xfrm>
            <a:off x="947033" y="1536633"/>
            <a:ext cx="10298000" cy="460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8924417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>
            <a:spLocks noGrp="1"/>
          </p:cNvSpPr>
          <p:nvPr>
            <p:ph type="title"/>
          </p:nvPr>
        </p:nvSpPr>
        <p:spPr>
          <a:xfrm>
            <a:off x="947033" y="715533"/>
            <a:ext cx="10298000" cy="64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760304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>
            <a:spLocks noGrp="1"/>
          </p:cNvSpPr>
          <p:nvPr>
            <p:ph type="title"/>
          </p:nvPr>
        </p:nvSpPr>
        <p:spPr>
          <a:xfrm>
            <a:off x="947033" y="715533"/>
            <a:ext cx="10298000" cy="64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4144721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7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27" name="Google Shape;27;p7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1219170" lvl="1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8" name="Google Shape;28;p7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2499407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>
            <a:spLocks noGrp="1"/>
          </p:cNvSpPr>
          <p:nvPr>
            <p:ph type="title"/>
          </p:nvPr>
        </p:nvSpPr>
        <p:spPr>
          <a:xfrm>
            <a:off x="653667" y="600200"/>
            <a:ext cx="8490400" cy="54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3216037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9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4" name="Google Shape;34;p9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6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35" name="Google Shape;35;p9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600" cy="1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36" name="Google Shape;36;p9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6000" cy="492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3974599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0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400" cy="80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30479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0" name="Google Shape;40;p10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8088574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1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8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800" cy="17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algn="ctr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ctr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ctr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ctr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ctr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ctr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ctr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ctr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4" name="Google Shape;44;p1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3655871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436695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169FAFF7-2E1F-0F58-96F1-4B11233DF0FC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01200" y="410400"/>
            <a:ext cx="10958620" cy="4608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980BB90-C156-385C-806F-DF02DDF04516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601199" y="1320000"/>
            <a:ext cx="10958621" cy="4525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03B3BE3-BB1F-0E4F-AE20-0B5B6E9641E1}"/>
              </a:ext>
            </a:extLst>
          </p:cNvPr>
          <p:cNvSpPr>
            <a:spLocks noGrp="1"/>
          </p:cNvSpPr>
          <p:nvPr userDrawn="1">
            <p:ph type="dt" sz="half" idx="2"/>
          </p:nvPr>
        </p:nvSpPr>
        <p:spPr>
          <a:xfrm>
            <a:off x="601199" y="5973208"/>
            <a:ext cx="1408275" cy="262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endParaRPr lang="it-IT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C0F556E-3942-8B5E-3FE7-291C7F49D89F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7704220" y="5923592"/>
            <a:ext cx="385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CB9061A-126F-833C-2AD6-906DC34D438D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11314800" y="6454800"/>
            <a:ext cx="543600" cy="262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704F2F65-D974-4934-9999-794528C16DF7}" type="slidenum">
              <a:rPr lang="it-IT" smtClean="0"/>
              <a:pPr/>
              <a:t>‹N›</a:t>
            </a:fld>
            <a:endParaRPr lang="it-IT" dirty="0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AA59A5BB-8E47-D062-C8D1-DAA4FAABCC5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952" b="1148"/>
          <a:stretch/>
        </p:blipFill>
        <p:spPr>
          <a:xfrm>
            <a:off x="4469175" y="6387998"/>
            <a:ext cx="3253650" cy="402652"/>
          </a:xfrm>
          <a:prstGeom prst="rect">
            <a:avLst/>
          </a:prstGeom>
        </p:spPr>
      </p:pic>
      <p:grpSp>
        <p:nvGrpSpPr>
          <p:cNvPr id="8" name="Gruppo 7">
            <a:extLst>
              <a:ext uri="{FF2B5EF4-FFF2-40B4-BE49-F238E27FC236}">
                <a16:creationId xmlns:a16="http://schemas.microsoft.com/office/drawing/2014/main" id="{178BE7A0-B1A1-F2D6-0692-1743B8A31CD5}"/>
              </a:ext>
            </a:extLst>
          </p:cNvPr>
          <p:cNvGrpSpPr/>
          <p:nvPr userDrawn="1"/>
        </p:nvGrpSpPr>
        <p:grpSpPr>
          <a:xfrm>
            <a:off x="0" y="6314400"/>
            <a:ext cx="12192000" cy="543600"/>
            <a:chOff x="0" y="6314400"/>
            <a:chExt cx="12192000" cy="543600"/>
          </a:xfrm>
        </p:grpSpPr>
        <p:sp>
          <p:nvSpPr>
            <p:cNvPr id="12" name="Rettangolo 11">
              <a:extLst>
                <a:ext uri="{FF2B5EF4-FFF2-40B4-BE49-F238E27FC236}">
                  <a16:creationId xmlns:a16="http://schemas.microsoft.com/office/drawing/2014/main" id="{BE5A4B14-FD40-0CE5-BA6C-3DE50AFFD748}"/>
                </a:ext>
              </a:extLst>
            </p:cNvPr>
            <p:cNvSpPr/>
            <p:nvPr userDrawn="1"/>
          </p:nvSpPr>
          <p:spPr>
            <a:xfrm>
              <a:off x="0" y="6314400"/>
              <a:ext cx="12192000" cy="543600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7" name="Immagine 6">
              <a:extLst>
                <a:ext uri="{FF2B5EF4-FFF2-40B4-BE49-F238E27FC236}">
                  <a16:creationId xmlns:a16="http://schemas.microsoft.com/office/drawing/2014/main" id="{EB321A38-10C4-8E3F-2649-9FB150196EB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01203" y="6445421"/>
              <a:ext cx="2384967" cy="28155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27304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4" r:id="rId4"/>
    <p:sldLayoutId id="2147483655" r:id="rId5"/>
    <p:sldLayoutId id="2147483650" r:id="rId6"/>
    <p:sldLayoutId id="2147483652" r:id="rId7"/>
    <p:sldLayoutId id="2147483661" r:id="rId8"/>
    <p:sldLayoutId id="2147483662" r:id="rId9"/>
    <p:sldLayoutId id="2147483663" r:id="rId10"/>
    <p:sldLayoutId id="2147483657" r:id="rId11"/>
    <p:sldLayoutId id="2147483664" r:id="rId12"/>
    <p:sldLayoutId id="2147483666" r:id="rId13"/>
    <p:sldLayoutId id="2147483667" r:id="rId14"/>
    <p:sldLayoutId id="2147483668" r:id="rId15"/>
    <p:sldLayoutId id="2147483669" r:id="rId16"/>
    <p:sldLayoutId id="2147483670" r:id="rId17"/>
    <p:sldLayoutId id="2147483665" r:id="rId18"/>
    <p:sldLayoutId id="2147483672" r:id="rId19"/>
    <p:sldLayoutId id="2147483673" r:id="rId20"/>
    <p:sldLayoutId id="2147483674" r:id="rId21"/>
    <p:sldLayoutId id="2147483675" r:id="rId22"/>
    <p:sldLayoutId id="2147483676" r:id="rId23"/>
    <p:sldLayoutId id="2147483677" r:id="rId24"/>
    <p:sldLayoutId id="2147483678" r:id="rId25"/>
    <p:sldLayoutId id="2147483671" r:id="rId26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000" b="1" kern="1200" cap="none" baseline="0">
          <a:solidFill>
            <a:schemeClr val="tx1"/>
          </a:solidFill>
          <a:latin typeface="Segoe UI" panose="020B0502040204020203" pitchFamily="34" charset="0"/>
          <a:ea typeface="+mj-ea"/>
          <a:cs typeface="Segoe UI" panose="020B0502040204020203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 Light" panose="020B0502040204020203" pitchFamily="34" charset="0"/>
          <a:ea typeface="+mn-ea"/>
          <a:cs typeface="Segoe UI Light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E0AD39F1-1C97-6264-4201-C17AF96ED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A932DDC-2FCB-C90D-7FFA-2DAB6F41A6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4BC7507-585C-41FB-FB2F-BEF23DA01B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BF2120-97A3-42B3-A1B9-3CF447DD5701}" type="datetimeFigureOut">
              <a:rPr lang="it-IT" smtClean="0"/>
              <a:t>13/10/2026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2D6C1D9-8DB5-E1B6-08E1-91444936B8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39189F6-BB76-98EB-E4BE-3A5F427613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F6A054-5A4D-4A91-9109-0F2D3718C11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4634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47033" y="715533"/>
            <a:ext cx="10298000" cy="6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Fira Sans Extra Condensed Medium"/>
              <a:buNone/>
              <a:defRPr sz="28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Fira Sans Extra Condensed Medium"/>
              <a:buNone/>
              <a:defRPr sz="28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Fira Sans Extra Condensed Medium"/>
              <a:buNone/>
              <a:defRPr sz="28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Fira Sans Extra Condensed Medium"/>
              <a:buNone/>
              <a:defRPr sz="28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Fira Sans Extra Condensed Medium"/>
              <a:buNone/>
              <a:defRPr sz="28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Fira Sans Extra Condensed Medium"/>
              <a:buNone/>
              <a:defRPr sz="28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Fira Sans Extra Condensed Medium"/>
              <a:buNone/>
              <a:defRPr sz="28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Fira Sans Extra Condensed Medium"/>
              <a:buNone/>
              <a:defRPr sz="28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Fira Sans Extra Condensed Medium"/>
              <a:buNone/>
              <a:defRPr sz="2800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47033" y="1536633"/>
            <a:ext cx="10298000" cy="460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Roboto"/>
              <a:buChar char="●"/>
              <a:defRPr sz="18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"/>
              <a:buChar char="○"/>
              <a:defRPr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"/>
              <a:buChar char="■"/>
              <a:defRPr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"/>
              <a:buChar char="●"/>
              <a:defRPr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"/>
              <a:buChar char="○"/>
              <a:defRPr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"/>
              <a:buChar char="■"/>
              <a:defRPr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"/>
              <a:buChar char="●"/>
              <a:defRPr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oboto"/>
              <a:buChar char="○"/>
              <a:defRPr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400"/>
              <a:buFont typeface="Roboto"/>
              <a:buChar char="■"/>
              <a:defRPr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836592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3" Type="http://schemas.openxmlformats.org/officeDocument/2006/relationships/image" Target="../media/image17.emf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20.jpeg"/><Relationship Id="rId11" Type="http://schemas.openxmlformats.org/officeDocument/2006/relationships/image" Target="../media/image25.tiff"/><Relationship Id="rId5" Type="http://schemas.openxmlformats.org/officeDocument/2006/relationships/image" Target="../media/image19.png"/><Relationship Id="rId15" Type="http://schemas.openxmlformats.org/officeDocument/2006/relationships/image" Target="../media/image2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forms.office.com/e/VaksitZPsQ?origin=lprLink" TargetMode="External"/><Relationship Id="rId1" Type="http://schemas.openxmlformats.org/officeDocument/2006/relationships/slideLayout" Target="../slideLayouts/slideLayout2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ttotitolo 1">
            <a:extLst>
              <a:ext uri="{FF2B5EF4-FFF2-40B4-BE49-F238E27FC236}">
                <a16:creationId xmlns:a16="http://schemas.microsoft.com/office/drawing/2014/main" id="{8B9BE7D6-AF64-D44F-7CA7-7CC50E5871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1999" y="3876550"/>
            <a:ext cx="4877999" cy="755473"/>
          </a:xfrm>
        </p:spPr>
        <p:txBody>
          <a:bodyPr>
            <a:normAutofit/>
          </a:bodyPr>
          <a:lstStyle/>
          <a:p>
            <a:r>
              <a:rPr lang="it-IT" sz="2000" dirty="0"/>
              <a:t>Piano di transizione </a:t>
            </a:r>
            <a:r>
              <a:rPr lang="it-IT" sz="2000"/>
              <a:t>verso eAppaltiFVG-SAT </a:t>
            </a:r>
            <a:endParaRPr lang="it-IT" sz="2000" b="1" dirty="0"/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BFEA0F29-CE10-5157-9BF6-B967352413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999" y="2350801"/>
            <a:ext cx="8464685" cy="1078200"/>
          </a:xfrm>
        </p:spPr>
        <p:txBody>
          <a:bodyPr>
            <a:noAutofit/>
          </a:bodyPr>
          <a:lstStyle/>
          <a:p>
            <a:r>
              <a:rPr lang="it-IT" dirty="0"/>
              <a:t>L‘ecosistema per l’approvvigionamento digitale della Regione Autonoma Friuli Venezia Giulia 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EA37C59-CC7B-2496-6E03-0B4DC3B24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 dirty="0"/>
              <a:t>Versione 2026/6</a:t>
            </a:r>
          </a:p>
        </p:txBody>
      </p:sp>
      <p:pic>
        <p:nvPicPr>
          <p:cNvPr id="15" name="Immagine 14" descr="Immagine che contiene testo, Carattere, Elementi grafici, tipografia&#10;&#10;Il contenuto generato dall'IA potrebbe non essere corretto.">
            <a:extLst>
              <a:ext uri="{FF2B5EF4-FFF2-40B4-BE49-F238E27FC236}">
                <a16:creationId xmlns:a16="http://schemas.microsoft.com/office/drawing/2014/main" id="{65B7A72D-354D-DAA0-28BF-BF465C67D7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772" y="3111444"/>
            <a:ext cx="302895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9853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171;p17">
            <a:extLst>
              <a:ext uri="{FF2B5EF4-FFF2-40B4-BE49-F238E27FC236}">
                <a16:creationId xmlns:a16="http://schemas.microsoft.com/office/drawing/2014/main" id="{430A18F1-0F75-CEB5-1D01-A0AB993091DB}"/>
              </a:ext>
            </a:extLst>
          </p:cNvPr>
          <p:cNvSpPr/>
          <p:nvPr/>
        </p:nvSpPr>
        <p:spPr>
          <a:xfrm flipH="1">
            <a:off x="8396980" y="4530937"/>
            <a:ext cx="50096" cy="1003731"/>
          </a:xfrm>
          <a:custGeom>
            <a:avLst/>
            <a:gdLst/>
            <a:ahLst/>
            <a:cxnLst/>
            <a:rect l="l" t="t" r="r" b="b"/>
            <a:pathLst>
              <a:path w="50829" h="24207" fill="none" extrusionOk="0">
                <a:moveTo>
                  <a:pt x="50829" y="1"/>
                </a:moveTo>
                <a:lnTo>
                  <a:pt x="50829" y="10657"/>
                </a:lnTo>
                <a:cubicBezTo>
                  <a:pt x="50829" y="18134"/>
                  <a:pt x="44768" y="24206"/>
                  <a:pt x="37291" y="24206"/>
                </a:cubicBezTo>
                <a:lnTo>
                  <a:pt x="1" y="24206"/>
                </a:lnTo>
              </a:path>
            </a:pathLst>
          </a:custGeom>
          <a:solidFill>
            <a:srgbClr val="92D050"/>
          </a:solidFill>
          <a:ln w="22025" cap="flat" cmpd="sng">
            <a:solidFill>
              <a:srgbClr val="92D050"/>
            </a:solidFill>
            <a:prstDash val="dash"/>
            <a:miter lim="11906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32" name="Google Shape;208;p17">
            <a:extLst>
              <a:ext uri="{FF2B5EF4-FFF2-40B4-BE49-F238E27FC236}">
                <a16:creationId xmlns:a16="http://schemas.microsoft.com/office/drawing/2014/main" id="{08995D70-33DB-C16E-8864-8F39247F2400}"/>
              </a:ext>
            </a:extLst>
          </p:cNvPr>
          <p:cNvSpPr/>
          <p:nvPr/>
        </p:nvSpPr>
        <p:spPr>
          <a:xfrm>
            <a:off x="9167808" y="511094"/>
            <a:ext cx="2084130" cy="608773"/>
          </a:xfrm>
          <a:custGeom>
            <a:avLst/>
            <a:gdLst/>
            <a:ahLst/>
            <a:cxnLst/>
            <a:rect l="l" t="t" r="r" b="b"/>
            <a:pathLst>
              <a:path w="27433" h="27445" extrusionOk="0">
                <a:moveTo>
                  <a:pt x="3608" y="1"/>
                </a:moveTo>
                <a:cubicBezTo>
                  <a:pt x="1620" y="1"/>
                  <a:pt x="1" y="1620"/>
                  <a:pt x="1" y="3620"/>
                </a:cubicBezTo>
                <a:lnTo>
                  <a:pt x="1" y="23825"/>
                </a:lnTo>
                <a:cubicBezTo>
                  <a:pt x="1" y="25825"/>
                  <a:pt x="1620" y="27445"/>
                  <a:pt x="3608" y="27445"/>
                </a:cubicBezTo>
                <a:lnTo>
                  <a:pt x="23825" y="27445"/>
                </a:lnTo>
                <a:cubicBezTo>
                  <a:pt x="25813" y="27445"/>
                  <a:pt x="27433" y="25825"/>
                  <a:pt x="27433" y="23825"/>
                </a:cubicBezTo>
                <a:lnTo>
                  <a:pt x="27433" y="3620"/>
                </a:lnTo>
                <a:cubicBezTo>
                  <a:pt x="27433" y="1620"/>
                  <a:pt x="25813" y="1"/>
                  <a:pt x="23825" y="1"/>
                </a:cubicBezTo>
                <a:close/>
              </a:path>
            </a:pathLst>
          </a:custGeom>
          <a:solidFill>
            <a:srgbClr val="92D050"/>
          </a:solidFill>
          <a:ln w="22025" cap="flat" cmpd="sng">
            <a:solidFill>
              <a:schemeClr val="dk1"/>
            </a:solidFill>
            <a:prstDash val="solid"/>
            <a:miter lim="11906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it-IT" sz="1400" b="0" i="0" u="none" strike="noStrike" kern="0" cap="none" spc="0" normalizeH="0" baseline="0" noProof="0" dirty="0">
                <a:ln>
                  <a:noFill/>
                </a:ln>
                <a:solidFill>
                  <a:srgbClr val="0E6AA9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      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E6AA9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48" name="Google Shape;204;p17">
            <a:extLst>
              <a:ext uri="{FF2B5EF4-FFF2-40B4-BE49-F238E27FC236}">
                <a16:creationId xmlns:a16="http://schemas.microsoft.com/office/drawing/2014/main" id="{3ECC3AE6-FAC7-AB79-3B3D-E72C2598831C}"/>
              </a:ext>
            </a:extLst>
          </p:cNvPr>
          <p:cNvSpPr/>
          <p:nvPr/>
        </p:nvSpPr>
        <p:spPr>
          <a:xfrm>
            <a:off x="9127933" y="5320421"/>
            <a:ext cx="880548" cy="737915"/>
          </a:xfrm>
          <a:custGeom>
            <a:avLst/>
            <a:gdLst/>
            <a:ahLst/>
            <a:cxnLst/>
            <a:rect l="l" t="t" r="r" b="b"/>
            <a:pathLst>
              <a:path w="14741" h="10002" fill="none" extrusionOk="0">
                <a:moveTo>
                  <a:pt x="14740" y="1"/>
                </a:moveTo>
                <a:lnTo>
                  <a:pt x="4870" y="1"/>
                </a:lnTo>
                <a:cubicBezTo>
                  <a:pt x="2179" y="1"/>
                  <a:pt x="0" y="2179"/>
                  <a:pt x="0" y="4858"/>
                </a:cubicBezTo>
                <a:lnTo>
                  <a:pt x="0" y="10002"/>
                </a:lnTo>
              </a:path>
            </a:pathLst>
          </a:custGeom>
          <a:solidFill>
            <a:srgbClr val="92D050"/>
          </a:solidFill>
          <a:ln w="22025" cap="flat" cmpd="sng">
            <a:solidFill>
              <a:srgbClr val="92D050"/>
            </a:solidFill>
            <a:prstDash val="solid"/>
            <a:miter lim="11906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28" name="Google Shape;171;p17">
            <a:extLst>
              <a:ext uri="{FF2B5EF4-FFF2-40B4-BE49-F238E27FC236}">
                <a16:creationId xmlns:a16="http://schemas.microsoft.com/office/drawing/2014/main" id="{D1943E3D-8B80-1780-E19F-435ADAD12276}"/>
              </a:ext>
            </a:extLst>
          </p:cNvPr>
          <p:cNvSpPr/>
          <p:nvPr/>
        </p:nvSpPr>
        <p:spPr>
          <a:xfrm rot="16200000">
            <a:off x="2921821" y="3177718"/>
            <a:ext cx="1447070" cy="1008554"/>
          </a:xfrm>
          <a:custGeom>
            <a:avLst/>
            <a:gdLst/>
            <a:ahLst/>
            <a:cxnLst/>
            <a:rect l="l" t="t" r="r" b="b"/>
            <a:pathLst>
              <a:path w="50829" h="24207" fill="none" extrusionOk="0">
                <a:moveTo>
                  <a:pt x="50829" y="1"/>
                </a:moveTo>
                <a:lnTo>
                  <a:pt x="50829" y="10657"/>
                </a:lnTo>
                <a:cubicBezTo>
                  <a:pt x="50829" y="18134"/>
                  <a:pt x="44768" y="24206"/>
                  <a:pt x="37291" y="24206"/>
                </a:cubicBezTo>
                <a:lnTo>
                  <a:pt x="1" y="24206"/>
                </a:lnTo>
              </a:path>
            </a:pathLst>
          </a:cu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61" name="Google Shape;171;p17">
            <a:extLst>
              <a:ext uri="{FF2B5EF4-FFF2-40B4-BE49-F238E27FC236}">
                <a16:creationId xmlns:a16="http://schemas.microsoft.com/office/drawing/2014/main" id="{3104D7A0-3CE8-2C92-2283-01A1A0D0BA80}"/>
              </a:ext>
            </a:extLst>
          </p:cNvPr>
          <p:cNvSpPr/>
          <p:nvPr/>
        </p:nvSpPr>
        <p:spPr>
          <a:xfrm rot="16200000">
            <a:off x="2886186" y="3691115"/>
            <a:ext cx="841903" cy="1684991"/>
          </a:xfrm>
          <a:custGeom>
            <a:avLst/>
            <a:gdLst/>
            <a:ahLst/>
            <a:cxnLst/>
            <a:rect l="l" t="t" r="r" b="b"/>
            <a:pathLst>
              <a:path w="50829" h="24207" fill="none" extrusionOk="0">
                <a:moveTo>
                  <a:pt x="50829" y="1"/>
                </a:moveTo>
                <a:lnTo>
                  <a:pt x="50829" y="10657"/>
                </a:lnTo>
                <a:cubicBezTo>
                  <a:pt x="50829" y="18134"/>
                  <a:pt x="44768" y="24206"/>
                  <a:pt x="37291" y="24206"/>
                </a:cubicBezTo>
                <a:lnTo>
                  <a:pt x="1" y="24206"/>
                </a:lnTo>
              </a:path>
            </a:pathLst>
          </a:cu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59" name="Google Shape;171;p17">
            <a:extLst>
              <a:ext uri="{FF2B5EF4-FFF2-40B4-BE49-F238E27FC236}">
                <a16:creationId xmlns:a16="http://schemas.microsoft.com/office/drawing/2014/main" id="{4F0B2BD0-D252-BC81-9825-A199F2DAA79F}"/>
              </a:ext>
            </a:extLst>
          </p:cNvPr>
          <p:cNvSpPr/>
          <p:nvPr/>
        </p:nvSpPr>
        <p:spPr>
          <a:xfrm rot="16200000">
            <a:off x="3127520" y="4343274"/>
            <a:ext cx="176991" cy="1464192"/>
          </a:xfrm>
          <a:custGeom>
            <a:avLst/>
            <a:gdLst/>
            <a:ahLst/>
            <a:cxnLst/>
            <a:rect l="l" t="t" r="r" b="b"/>
            <a:pathLst>
              <a:path w="50829" h="24207" fill="none" extrusionOk="0">
                <a:moveTo>
                  <a:pt x="50829" y="1"/>
                </a:moveTo>
                <a:lnTo>
                  <a:pt x="50829" y="10657"/>
                </a:lnTo>
                <a:cubicBezTo>
                  <a:pt x="50829" y="18134"/>
                  <a:pt x="44768" y="24206"/>
                  <a:pt x="37291" y="24206"/>
                </a:cubicBezTo>
                <a:lnTo>
                  <a:pt x="1" y="24206"/>
                </a:lnTo>
              </a:path>
            </a:pathLst>
          </a:cu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39" name="Google Shape;162;p17">
            <a:extLst>
              <a:ext uri="{FF2B5EF4-FFF2-40B4-BE49-F238E27FC236}">
                <a16:creationId xmlns:a16="http://schemas.microsoft.com/office/drawing/2014/main" id="{314572DA-4D14-EA46-74F1-C9425EDCFB0A}"/>
              </a:ext>
            </a:extLst>
          </p:cNvPr>
          <p:cNvSpPr/>
          <p:nvPr/>
        </p:nvSpPr>
        <p:spPr>
          <a:xfrm>
            <a:off x="1482122" y="5986805"/>
            <a:ext cx="922224" cy="220815"/>
          </a:xfrm>
          <a:custGeom>
            <a:avLst/>
            <a:gdLst/>
            <a:ahLst/>
            <a:cxnLst/>
            <a:rect l="l" t="t" r="r" b="b"/>
            <a:pathLst>
              <a:path w="38482" h="1" fill="none" extrusionOk="0">
                <a:moveTo>
                  <a:pt x="1" y="1"/>
                </a:moveTo>
                <a:lnTo>
                  <a:pt x="38482" y="1"/>
                </a:lnTo>
              </a:path>
            </a:pathLst>
          </a:custGeom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3" name="Google Shape;182;p17">
            <a:extLst>
              <a:ext uri="{FF2B5EF4-FFF2-40B4-BE49-F238E27FC236}">
                <a16:creationId xmlns:a16="http://schemas.microsoft.com/office/drawing/2014/main" id="{9ABD0BE2-C5EC-0C19-F040-69C28EDE148C}"/>
              </a:ext>
            </a:extLst>
          </p:cNvPr>
          <p:cNvSpPr/>
          <p:nvPr/>
        </p:nvSpPr>
        <p:spPr>
          <a:xfrm>
            <a:off x="1844612" y="2109548"/>
            <a:ext cx="2043958" cy="2355947"/>
          </a:xfrm>
          <a:custGeom>
            <a:avLst/>
            <a:gdLst/>
            <a:ahLst/>
            <a:cxnLst/>
            <a:rect l="l" t="t" r="r" b="b"/>
            <a:pathLst>
              <a:path w="14741" h="6002" fill="none" extrusionOk="0">
                <a:moveTo>
                  <a:pt x="1" y="6002"/>
                </a:moveTo>
                <a:lnTo>
                  <a:pt x="9871" y="6002"/>
                </a:lnTo>
                <a:cubicBezTo>
                  <a:pt x="12562" y="6002"/>
                  <a:pt x="14741" y="3823"/>
                  <a:pt x="14741" y="1132"/>
                </a:cubicBezTo>
                <a:lnTo>
                  <a:pt x="14741" y="1"/>
                </a:lnTo>
              </a:path>
            </a:pathLst>
          </a:custGeom>
          <a:noFill/>
          <a:ln w="22025" cap="flat" cmpd="sng">
            <a:solidFill>
              <a:schemeClr val="accent1"/>
            </a:solidFill>
            <a:prstDash val="solid"/>
            <a:miter lim="11906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2" name="Google Shape;182;p17">
            <a:extLst>
              <a:ext uri="{FF2B5EF4-FFF2-40B4-BE49-F238E27FC236}">
                <a16:creationId xmlns:a16="http://schemas.microsoft.com/office/drawing/2014/main" id="{05024A45-8EBC-45E5-5FBE-B5EC466FD682}"/>
              </a:ext>
            </a:extLst>
          </p:cNvPr>
          <p:cNvSpPr/>
          <p:nvPr/>
        </p:nvSpPr>
        <p:spPr>
          <a:xfrm>
            <a:off x="2675356" y="2109549"/>
            <a:ext cx="1057323" cy="1893088"/>
          </a:xfrm>
          <a:custGeom>
            <a:avLst/>
            <a:gdLst/>
            <a:ahLst/>
            <a:cxnLst/>
            <a:rect l="l" t="t" r="r" b="b"/>
            <a:pathLst>
              <a:path w="14741" h="6002" fill="none" extrusionOk="0">
                <a:moveTo>
                  <a:pt x="1" y="6002"/>
                </a:moveTo>
                <a:lnTo>
                  <a:pt x="9871" y="6002"/>
                </a:lnTo>
                <a:cubicBezTo>
                  <a:pt x="12562" y="6002"/>
                  <a:pt x="14741" y="3823"/>
                  <a:pt x="14741" y="1132"/>
                </a:cubicBezTo>
                <a:lnTo>
                  <a:pt x="14741" y="1"/>
                </a:lnTo>
              </a:path>
            </a:pathLst>
          </a:custGeom>
          <a:noFill/>
          <a:ln w="22025" cap="flat" cmpd="sng">
            <a:solidFill>
              <a:schemeClr val="accent1"/>
            </a:solidFill>
            <a:prstDash val="solid"/>
            <a:miter lim="11906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1" name="Google Shape;182;p17">
            <a:extLst>
              <a:ext uri="{FF2B5EF4-FFF2-40B4-BE49-F238E27FC236}">
                <a16:creationId xmlns:a16="http://schemas.microsoft.com/office/drawing/2014/main" id="{D10753F5-C466-1645-BEF0-FCF083E60EE1}"/>
              </a:ext>
            </a:extLst>
          </p:cNvPr>
          <p:cNvSpPr/>
          <p:nvPr/>
        </p:nvSpPr>
        <p:spPr>
          <a:xfrm>
            <a:off x="3175343" y="2104149"/>
            <a:ext cx="383881" cy="787088"/>
          </a:xfrm>
          <a:custGeom>
            <a:avLst/>
            <a:gdLst/>
            <a:ahLst/>
            <a:cxnLst/>
            <a:rect l="l" t="t" r="r" b="b"/>
            <a:pathLst>
              <a:path w="14741" h="6002" fill="none" extrusionOk="0">
                <a:moveTo>
                  <a:pt x="1" y="6002"/>
                </a:moveTo>
                <a:lnTo>
                  <a:pt x="9871" y="6002"/>
                </a:lnTo>
                <a:cubicBezTo>
                  <a:pt x="12562" y="6002"/>
                  <a:pt x="14741" y="3823"/>
                  <a:pt x="14741" y="1132"/>
                </a:cubicBezTo>
                <a:lnTo>
                  <a:pt x="14741" y="1"/>
                </a:lnTo>
              </a:path>
            </a:pathLst>
          </a:custGeom>
          <a:noFill/>
          <a:ln w="22025" cap="flat" cmpd="sng">
            <a:solidFill>
              <a:schemeClr val="accent1"/>
            </a:solidFill>
            <a:prstDash val="solid"/>
            <a:miter lim="11906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33" name="Arco 32">
            <a:extLst>
              <a:ext uri="{FF2B5EF4-FFF2-40B4-BE49-F238E27FC236}">
                <a16:creationId xmlns:a16="http://schemas.microsoft.com/office/drawing/2014/main" id="{CACE191B-667B-3912-244D-0CFC9C64E0A8}"/>
              </a:ext>
            </a:extLst>
          </p:cNvPr>
          <p:cNvSpPr/>
          <p:nvPr/>
        </p:nvSpPr>
        <p:spPr>
          <a:xfrm>
            <a:off x="3276054" y="1949365"/>
            <a:ext cx="1894096" cy="3935649"/>
          </a:xfrm>
          <a:prstGeom prst="arc">
            <a:avLst>
              <a:gd name="adj1" fmla="val 16108741"/>
              <a:gd name="adj2" fmla="val 21371034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35" name="Connettore diritto 34">
            <a:extLst>
              <a:ext uri="{FF2B5EF4-FFF2-40B4-BE49-F238E27FC236}">
                <a16:creationId xmlns:a16="http://schemas.microsoft.com/office/drawing/2014/main" id="{4B8B3363-CB7C-14D7-4838-DE04C4C53EC2}"/>
              </a:ext>
            </a:extLst>
          </p:cNvPr>
          <p:cNvCxnSpPr>
            <a:cxnSpLocks/>
          </p:cNvCxnSpPr>
          <p:nvPr/>
        </p:nvCxnSpPr>
        <p:spPr>
          <a:xfrm flipH="1">
            <a:off x="2597720" y="1790700"/>
            <a:ext cx="506559" cy="0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65" name="Google Shape;165;p17"/>
          <p:cNvSpPr/>
          <p:nvPr/>
        </p:nvSpPr>
        <p:spPr>
          <a:xfrm>
            <a:off x="1987737" y="5895458"/>
            <a:ext cx="1637711" cy="545220"/>
          </a:xfrm>
          <a:custGeom>
            <a:avLst/>
            <a:gdLst/>
            <a:ahLst/>
            <a:cxnLst/>
            <a:rect l="l" t="t" r="r" b="b"/>
            <a:pathLst>
              <a:path w="15943" h="6942" extrusionOk="0">
                <a:moveTo>
                  <a:pt x="1393" y="0"/>
                </a:moveTo>
                <a:cubicBezTo>
                  <a:pt x="619" y="0"/>
                  <a:pt x="0" y="619"/>
                  <a:pt x="0" y="1381"/>
                </a:cubicBezTo>
                <a:lnTo>
                  <a:pt x="0" y="5560"/>
                </a:lnTo>
                <a:cubicBezTo>
                  <a:pt x="0" y="6322"/>
                  <a:pt x="619" y="6941"/>
                  <a:pt x="1393" y="6941"/>
                </a:cubicBezTo>
                <a:lnTo>
                  <a:pt x="13311" y="6941"/>
                </a:lnTo>
                <a:cubicBezTo>
                  <a:pt x="14764" y="6941"/>
                  <a:pt x="15943" y="5763"/>
                  <a:pt x="15943" y="4310"/>
                </a:cubicBezTo>
                <a:lnTo>
                  <a:pt x="15943" y="2643"/>
                </a:lnTo>
                <a:cubicBezTo>
                  <a:pt x="15943" y="1179"/>
                  <a:pt x="14764" y="0"/>
                  <a:pt x="1331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it-IT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E-services PDND ANAC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171" name="Google Shape;171;p17"/>
          <p:cNvSpPr/>
          <p:nvPr/>
        </p:nvSpPr>
        <p:spPr>
          <a:xfrm flipH="1">
            <a:off x="5750955" y="4598910"/>
            <a:ext cx="1684689" cy="1312099"/>
          </a:xfrm>
          <a:custGeom>
            <a:avLst/>
            <a:gdLst/>
            <a:ahLst/>
            <a:cxnLst/>
            <a:rect l="l" t="t" r="r" b="b"/>
            <a:pathLst>
              <a:path w="50829" h="24207" fill="none" extrusionOk="0">
                <a:moveTo>
                  <a:pt x="50829" y="1"/>
                </a:moveTo>
                <a:lnTo>
                  <a:pt x="50829" y="10657"/>
                </a:lnTo>
                <a:cubicBezTo>
                  <a:pt x="50829" y="18134"/>
                  <a:pt x="44768" y="24206"/>
                  <a:pt x="37291" y="24206"/>
                </a:cubicBezTo>
                <a:lnTo>
                  <a:pt x="1" y="24206"/>
                </a:lnTo>
              </a:path>
            </a:pathLst>
          </a:custGeom>
          <a:solidFill>
            <a:srgbClr val="92D050"/>
          </a:solidFill>
          <a:ln w="22025" cap="flat" cmpd="sng">
            <a:solidFill>
              <a:srgbClr val="92D050"/>
            </a:solidFill>
            <a:prstDash val="solid"/>
            <a:miter lim="11906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73" name="Google Shape;173;p17"/>
          <p:cNvSpPr/>
          <p:nvPr/>
        </p:nvSpPr>
        <p:spPr>
          <a:xfrm>
            <a:off x="10019382" y="1504289"/>
            <a:ext cx="1437813" cy="416689"/>
          </a:xfrm>
          <a:custGeom>
            <a:avLst/>
            <a:gdLst/>
            <a:ahLst/>
            <a:cxnLst/>
            <a:rect l="l" t="t" r="r" b="b"/>
            <a:pathLst>
              <a:path w="15943" h="6942" extrusionOk="0">
                <a:moveTo>
                  <a:pt x="1393" y="0"/>
                </a:moveTo>
                <a:cubicBezTo>
                  <a:pt x="619" y="0"/>
                  <a:pt x="0" y="620"/>
                  <a:pt x="0" y="1393"/>
                </a:cubicBezTo>
                <a:lnTo>
                  <a:pt x="0" y="5561"/>
                </a:lnTo>
                <a:cubicBezTo>
                  <a:pt x="0" y="6323"/>
                  <a:pt x="619" y="6942"/>
                  <a:pt x="1393" y="6942"/>
                </a:cubicBezTo>
                <a:lnTo>
                  <a:pt x="13311" y="6942"/>
                </a:lnTo>
                <a:cubicBezTo>
                  <a:pt x="14764" y="6942"/>
                  <a:pt x="15943" y="5763"/>
                  <a:pt x="15943" y="4311"/>
                </a:cubicBezTo>
                <a:lnTo>
                  <a:pt x="15943" y="2644"/>
                </a:lnTo>
                <a:cubicBezTo>
                  <a:pt x="15943" y="1179"/>
                  <a:pt x="14764" y="0"/>
                  <a:pt x="13311" y="0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it-IT" sz="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Supporto direttive vincolanti</a:t>
            </a:r>
            <a:endParaRPr kumimoji="0" sz="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grpSp>
        <p:nvGrpSpPr>
          <p:cNvPr id="56" name="Gruppo 55">
            <a:extLst>
              <a:ext uri="{FF2B5EF4-FFF2-40B4-BE49-F238E27FC236}">
                <a16:creationId xmlns:a16="http://schemas.microsoft.com/office/drawing/2014/main" id="{95CD56DD-50A2-2EDB-7483-B9D8C3DBCD40}"/>
              </a:ext>
            </a:extLst>
          </p:cNvPr>
          <p:cNvGrpSpPr/>
          <p:nvPr/>
        </p:nvGrpSpPr>
        <p:grpSpPr>
          <a:xfrm>
            <a:off x="1479018" y="2027602"/>
            <a:ext cx="1679137" cy="1737447"/>
            <a:chOff x="255522" y="165784"/>
            <a:chExt cx="1679137" cy="1737447"/>
          </a:xfrm>
        </p:grpSpPr>
        <p:sp>
          <p:nvSpPr>
            <p:cNvPr id="176" name="Google Shape;176;p17"/>
            <p:cNvSpPr/>
            <p:nvPr/>
          </p:nvSpPr>
          <p:spPr>
            <a:xfrm>
              <a:off x="255522" y="794067"/>
              <a:ext cx="1250758" cy="544777"/>
            </a:xfrm>
            <a:custGeom>
              <a:avLst/>
              <a:gdLst/>
              <a:ahLst/>
              <a:cxnLst/>
              <a:rect l="l" t="t" r="r" b="b"/>
              <a:pathLst>
                <a:path w="15943" h="6943" extrusionOk="0">
                  <a:moveTo>
                    <a:pt x="1393" y="1"/>
                  </a:moveTo>
                  <a:cubicBezTo>
                    <a:pt x="619" y="1"/>
                    <a:pt x="0" y="620"/>
                    <a:pt x="0" y="1382"/>
                  </a:cubicBezTo>
                  <a:lnTo>
                    <a:pt x="0" y="5561"/>
                  </a:lnTo>
                  <a:cubicBezTo>
                    <a:pt x="0" y="6323"/>
                    <a:pt x="619" y="6942"/>
                    <a:pt x="1393" y="6942"/>
                  </a:cubicBezTo>
                  <a:lnTo>
                    <a:pt x="13311" y="6942"/>
                  </a:lnTo>
                  <a:cubicBezTo>
                    <a:pt x="14764" y="6942"/>
                    <a:pt x="15943" y="5763"/>
                    <a:pt x="15943" y="4311"/>
                  </a:cubicBezTo>
                  <a:lnTo>
                    <a:pt x="15943" y="2632"/>
                  </a:lnTo>
                  <a:cubicBezTo>
                    <a:pt x="15943" y="1180"/>
                    <a:pt x="14764" y="1"/>
                    <a:pt x="1331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" sz="1867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BDAP</a:t>
              </a: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77" name="Google Shape;177;p17"/>
            <p:cNvSpPr/>
            <p:nvPr/>
          </p:nvSpPr>
          <p:spPr>
            <a:xfrm>
              <a:off x="270119" y="165784"/>
              <a:ext cx="1250758" cy="544698"/>
            </a:xfrm>
            <a:custGeom>
              <a:avLst/>
              <a:gdLst/>
              <a:ahLst/>
              <a:cxnLst/>
              <a:rect l="l" t="t" r="r" b="b"/>
              <a:pathLst>
                <a:path w="15943" h="6942" extrusionOk="0">
                  <a:moveTo>
                    <a:pt x="1393" y="0"/>
                  </a:moveTo>
                  <a:cubicBezTo>
                    <a:pt x="619" y="0"/>
                    <a:pt x="0" y="619"/>
                    <a:pt x="0" y="1381"/>
                  </a:cubicBezTo>
                  <a:lnTo>
                    <a:pt x="0" y="5560"/>
                  </a:lnTo>
                  <a:cubicBezTo>
                    <a:pt x="0" y="6322"/>
                    <a:pt x="619" y="6941"/>
                    <a:pt x="1393" y="6941"/>
                  </a:cubicBezTo>
                  <a:lnTo>
                    <a:pt x="13311" y="6941"/>
                  </a:lnTo>
                  <a:cubicBezTo>
                    <a:pt x="14764" y="6941"/>
                    <a:pt x="15943" y="5763"/>
                    <a:pt x="15943" y="4310"/>
                  </a:cubicBezTo>
                  <a:lnTo>
                    <a:pt x="15943" y="2631"/>
                  </a:lnTo>
                  <a:cubicBezTo>
                    <a:pt x="15943" y="1179"/>
                    <a:pt x="14764" y="0"/>
                    <a:pt x="1331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it-IT" sz="1867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CUP</a:t>
              </a: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78" name="Google Shape;178;p17"/>
            <p:cNvSpPr/>
            <p:nvPr/>
          </p:nvSpPr>
          <p:spPr>
            <a:xfrm>
              <a:off x="262055" y="1443725"/>
              <a:ext cx="1250758" cy="459506"/>
            </a:xfrm>
            <a:custGeom>
              <a:avLst/>
              <a:gdLst/>
              <a:ahLst/>
              <a:cxnLst/>
              <a:rect l="l" t="t" r="r" b="b"/>
              <a:pathLst>
                <a:path w="15943" h="6942" extrusionOk="0">
                  <a:moveTo>
                    <a:pt x="1393" y="1"/>
                  </a:moveTo>
                  <a:cubicBezTo>
                    <a:pt x="619" y="1"/>
                    <a:pt x="0" y="620"/>
                    <a:pt x="0" y="1382"/>
                  </a:cubicBezTo>
                  <a:lnTo>
                    <a:pt x="0" y="5561"/>
                  </a:lnTo>
                  <a:cubicBezTo>
                    <a:pt x="0" y="6323"/>
                    <a:pt x="619" y="6942"/>
                    <a:pt x="1393" y="6942"/>
                  </a:cubicBezTo>
                  <a:lnTo>
                    <a:pt x="13311" y="6942"/>
                  </a:lnTo>
                  <a:cubicBezTo>
                    <a:pt x="14764" y="6942"/>
                    <a:pt x="15943" y="5763"/>
                    <a:pt x="15943" y="4311"/>
                  </a:cubicBezTo>
                  <a:lnTo>
                    <a:pt x="15943" y="2632"/>
                  </a:lnTo>
                  <a:cubicBezTo>
                    <a:pt x="15943" y="1179"/>
                    <a:pt x="14764" y="1"/>
                    <a:pt x="1331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" sz="12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Programmazione</a:t>
              </a: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82" name="Google Shape;182;p17"/>
            <p:cNvSpPr/>
            <p:nvPr/>
          </p:nvSpPr>
          <p:spPr>
            <a:xfrm>
              <a:off x="1506278" y="1029419"/>
              <a:ext cx="428379" cy="639035"/>
            </a:xfrm>
            <a:custGeom>
              <a:avLst/>
              <a:gdLst/>
              <a:ahLst/>
              <a:cxnLst/>
              <a:rect l="l" t="t" r="r" b="b"/>
              <a:pathLst>
                <a:path w="14741" h="6002" fill="none" extrusionOk="0">
                  <a:moveTo>
                    <a:pt x="1" y="6002"/>
                  </a:moveTo>
                  <a:lnTo>
                    <a:pt x="9871" y="6002"/>
                  </a:lnTo>
                  <a:cubicBezTo>
                    <a:pt x="12562" y="6002"/>
                    <a:pt x="14741" y="3823"/>
                    <a:pt x="14741" y="1132"/>
                  </a:cubicBezTo>
                  <a:lnTo>
                    <a:pt x="14741" y="1"/>
                  </a:lnTo>
                </a:path>
              </a:pathLst>
            </a:custGeom>
            <a:noFill/>
            <a:ln w="22025" cap="flat" cmpd="sng">
              <a:solidFill>
                <a:schemeClr val="accen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180" name="Google Shape;180;p17"/>
            <p:cNvSpPr/>
            <p:nvPr/>
          </p:nvSpPr>
          <p:spPr>
            <a:xfrm>
              <a:off x="1025884" y="333073"/>
              <a:ext cx="908775" cy="791715"/>
            </a:xfrm>
            <a:custGeom>
              <a:avLst/>
              <a:gdLst/>
              <a:ahLst/>
              <a:cxnLst/>
              <a:rect l="l" t="t" r="r" b="b"/>
              <a:pathLst>
                <a:path w="14741" h="10002" fill="none" extrusionOk="0">
                  <a:moveTo>
                    <a:pt x="1" y="1"/>
                  </a:moveTo>
                  <a:lnTo>
                    <a:pt x="9871" y="1"/>
                  </a:lnTo>
                  <a:cubicBezTo>
                    <a:pt x="12562" y="1"/>
                    <a:pt x="14741" y="2179"/>
                    <a:pt x="14741" y="4858"/>
                  </a:cubicBezTo>
                  <a:lnTo>
                    <a:pt x="14741" y="10002"/>
                  </a:lnTo>
                </a:path>
              </a:pathLst>
            </a:custGeom>
            <a:noFill/>
            <a:ln w="22025" cap="flat" cmpd="sng">
              <a:solidFill>
                <a:schemeClr val="accent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sp>
        <p:nvSpPr>
          <p:cNvPr id="185" name="Google Shape;185;p17"/>
          <p:cNvSpPr/>
          <p:nvPr/>
        </p:nvSpPr>
        <p:spPr>
          <a:xfrm>
            <a:off x="9955262" y="4372277"/>
            <a:ext cx="1473011" cy="490510"/>
          </a:xfrm>
          <a:custGeom>
            <a:avLst/>
            <a:gdLst/>
            <a:ahLst/>
            <a:cxnLst/>
            <a:rect l="l" t="t" r="r" b="b"/>
            <a:pathLst>
              <a:path w="15943" h="6942" extrusionOk="0">
                <a:moveTo>
                  <a:pt x="2631" y="0"/>
                </a:moveTo>
                <a:cubicBezTo>
                  <a:pt x="1179" y="0"/>
                  <a:pt x="0" y="1179"/>
                  <a:pt x="0" y="2643"/>
                </a:cubicBezTo>
                <a:lnTo>
                  <a:pt x="0" y="4310"/>
                </a:lnTo>
                <a:cubicBezTo>
                  <a:pt x="0" y="5763"/>
                  <a:pt x="1179" y="6941"/>
                  <a:pt x="2631" y="6941"/>
                </a:cubicBezTo>
                <a:lnTo>
                  <a:pt x="14550" y="6941"/>
                </a:lnTo>
                <a:cubicBezTo>
                  <a:pt x="15324" y="6941"/>
                  <a:pt x="15943" y="6322"/>
                  <a:pt x="15943" y="5560"/>
                </a:cubicBezTo>
                <a:lnTo>
                  <a:pt x="15943" y="1381"/>
                </a:lnTo>
                <a:cubicBezTo>
                  <a:pt x="15943" y="619"/>
                  <a:pt x="15324" y="0"/>
                  <a:pt x="14550" y="0"/>
                </a:cubicBezTo>
                <a:close/>
              </a:path>
            </a:pathLst>
          </a:custGeom>
          <a:solidFill>
            <a:srgbClr val="92D050"/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it-IT" sz="1867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ME@FVG      </a:t>
            </a:r>
            <a:endParaRPr kumimoji="0" sz="1867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192" name="Google Shape;192;p17"/>
          <p:cNvSpPr/>
          <p:nvPr/>
        </p:nvSpPr>
        <p:spPr>
          <a:xfrm flipH="1">
            <a:off x="9574457" y="2211377"/>
            <a:ext cx="1919023" cy="500441"/>
          </a:xfrm>
          <a:custGeom>
            <a:avLst/>
            <a:gdLst/>
            <a:ahLst/>
            <a:cxnLst/>
            <a:rect l="l" t="t" r="r" b="b"/>
            <a:pathLst>
              <a:path w="15943" h="6942" extrusionOk="0">
                <a:moveTo>
                  <a:pt x="2631" y="1"/>
                </a:moveTo>
                <a:cubicBezTo>
                  <a:pt x="1179" y="1"/>
                  <a:pt x="0" y="1179"/>
                  <a:pt x="0" y="2644"/>
                </a:cubicBezTo>
                <a:lnTo>
                  <a:pt x="0" y="4311"/>
                </a:lnTo>
                <a:cubicBezTo>
                  <a:pt x="0" y="5763"/>
                  <a:pt x="1179" y="6942"/>
                  <a:pt x="2631" y="6942"/>
                </a:cubicBezTo>
                <a:lnTo>
                  <a:pt x="14550" y="6942"/>
                </a:lnTo>
                <a:cubicBezTo>
                  <a:pt x="15324" y="6942"/>
                  <a:pt x="15943" y="6323"/>
                  <a:pt x="15943" y="5561"/>
                </a:cubicBezTo>
                <a:lnTo>
                  <a:pt x="15943" y="1394"/>
                </a:lnTo>
                <a:cubicBezTo>
                  <a:pt x="15943" y="620"/>
                  <a:pt x="15324" y="1"/>
                  <a:pt x="14550" y="1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1400" b="0" i="0" u="none" strike="noStrike" kern="0" cap="none" spc="0" normalizeH="0" baseline="0" noProof="0" dirty="0">
                <a:ln>
                  <a:noFill/>
                </a:ln>
                <a:solidFill>
                  <a:srgbClr val="0E6AA9"/>
                </a:solidFill>
                <a:effectLst/>
                <a:uLnTx/>
                <a:uFillTx/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Monitoraggio Appalti Pubblici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E6AA9"/>
              </a:solidFill>
              <a:effectLst/>
              <a:uLnTx/>
              <a:uFillTx/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194" name="Google Shape;194;p17"/>
          <p:cNvSpPr/>
          <p:nvPr/>
        </p:nvSpPr>
        <p:spPr>
          <a:xfrm flipH="1">
            <a:off x="9721072" y="3068323"/>
            <a:ext cx="1779410" cy="429069"/>
          </a:xfrm>
          <a:custGeom>
            <a:avLst/>
            <a:gdLst/>
            <a:ahLst/>
            <a:cxnLst/>
            <a:rect l="l" t="t" r="r" b="b"/>
            <a:pathLst>
              <a:path w="15943" h="6942" extrusionOk="0">
                <a:moveTo>
                  <a:pt x="2631" y="0"/>
                </a:moveTo>
                <a:cubicBezTo>
                  <a:pt x="1179" y="0"/>
                  <a:pt x="0" y="1179"/>
                  <a:pt x="0" y="2643"/>
                </a:cubicBezTo>
                <a:lnTo>
                  <a:pt x="0" y="4310"/>
                </a:lnTo>
                <a:cubicBezTo>
                  <a:pt x="0" y="5763"/>
                  <a:pt x="1179" y="6942"/>
                  <a:pt x="2631" y="6942"/>
                </a:cubicBezTo>
                <a:lnTo>
                  <a:pt x="14550" y="6942"/>
                </a:lnTo>
                <a:cubicBezTo>
                  <a:pt x="15324" y="6942"/>
                  <a:pt x="15943" y="6322"/>
                  <a:pt x="15943" y="5560"/>
                </a:cubicBezTo>
                <a:lnTo>
                  <a:pt x="15943" y="1393"/>
                </a:lnTo>
                <a:cubicBezTo>
                  <a:pt x="15943" y="619"/>
                  <a:pt x="15324" y="0"/>
                  <a:pt x="14550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it-IT" sz="1600" b="0" i="0" u="none" strike="noStrike" kern="0" cap="none" spc="0" normalizeH="0" baseline="0" noProof="0" dirty="0" err="1">
                <a:ln>
                  <a:noFill/>
                </a:ln>
                <a:solidFill>
                  <a:srgbClr val="0E6AA9"/>
                </a:solidFill>
                <a:effectLst/>
                <a:uLnTx/>
                <a:uFillTx/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eAppalti</a:t>
            </a:r>
            <a:r>
              <a:rPr kumimoji="0" lang="it-IT" sz="1600" b="0" i="0" u="none" strike="noStrike" kern="0" cap="none" spc="0" normalizeH="0" baseline="0" noProof="0" dirty="0">
                <a:ln>
                  <a:noFill/>
                </a:ln>
                <a:solidFill>
                  <a:srgbClr val="0E6AA9"/>
                </a:solidFill>
                <a:effectLst/>
                <a:uLnTx/>
                <a:uFillTx/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 GIGA-FVG</a:t>
            </a: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rgbClr val="0E6AA9"/>
              </a:solidFill>
              <a:effectLst/>
              <a:uLnTx/>
              <a:uFillTx/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200" name="Google Shape;200;p17"/>
          <p:cNvSpPr/>
          <p:nvPr/>
        </p:nvSpPr>
        <p:spPr>
          <a:xfrm>
            <a:off x="10002848" y="5156644"/>
            <a:ext cx="1473010" cy="425850"/>
          </a:xfrm>
          <a:custGeom>
            <a:avLst/>
            <a:gdLst/>
            <a:ahLst/>
            <a:cxnLst/>
            <a:rect l="l" t="t" r="r" b="b"/>
            <a:pathLst>
              <a:path w="15943" h="6942" extrusionOk="0">
                <a:moveTo>
                  <a:pt x="2631" y="0"/>
                </a:moveTo>
                <a:cubicBezTo>
                  <a:pt x="1179" y="0"/>
                  <a:pt x="0" y="1179"/>
                  <a:pt x="0" y="2631"/>
                </a:cubicBezTo>
                <a:lnTo>
                  <a:pt x="0" y="4310"/>
                </a:lnTo>
                <a:cubicBezTo>
                  <a:pt x="0" y="5763"/>
                  <a:pt x="1179" y="6941"/>
                  <a:pt x="2631" y="6941"/>
                </a:cubicBezTo>
                <a:lnTo>
                  <a:pt x="14550" y="6941"/>
                </a:lnTo>
                <a:cubicBezTo>
                  <a:pt x="15324" y="6941"/>
                  <a:pt x="15943" y="6322"/>
                  <a:pt x="15943" y="5560"/>
                </a:cubicBezTo>
                <a:lnTo>
                  <a:pt x="15943" y="1381"/>
                </a:lnTo>
                <a:cubicBezTo>
                  <a:pt x="15943" y="619"/>
                  <a:pt x="15324" y="0"/>
                  <a:pt x="14550" y="0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1333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Contratti quadro e derivati</a:t>
            </a:r>
            <a:endParaRPr kumimoji="0" sz="1333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202" name="Google Shape;202;p17"/>
          <p:cNvSpPr/>
          <p:nvPr/>
        </p:nvSpPr>
        <p:spPr>
          <a:xfrm>
            <a:off x="10002849" y="6109256"/>
            <a:ext cx="1441442" cy="464426"/>
          </a:xfrm>
          <a:custGeom>
            <a:avLst/>
            <a:gdLst/>
            <a:ahLst/>
            <a:cxnLst/>
            <a:rect l="l" t="t" r="r" b="b"/>
            <a:pathLst>
              <a:path w="15943" h="6942" extrusionOk="0">
                <a:moveTo>
                  <a:pt x="2631" y="1"/>
                </a:moveTo>
                <a:cubicBezTo>
                  <a:pt x="1179" y="1"/>
                  <a:pt x="0" y="1179"/>
                  <a:pt x="0" y="2632"/>
                </a:cubicBezTo>
                <a:lnTo>
                  <a:pt x="0" y="4311"/>
                </a:lnTo>
                <a:cubicBezTo>
                  <a:pt x="0" y="5763"/>
                  <a:pt x="1179" y="6942"/>
                  <a:pt x="2631" y="6942"/>
                </a:cubicBezTo>
                <a:lnTo>
                  <a:pt x="14550" y="6942"/>
                </a:lnTo>
                <a:cubicBezTo>
                  <a:pt x="15324" y="6942"/>
                  <a:pt x="15943" y="6323"/>
                  <a:pt x="15943" y="5561"/>
                </a:cubicBezTo>
                <a:lnTo>
                  <a:pt x="15943" y="1382"/>
                </a:lnTo>
                <a:cubicBezTo>
                  <a:pt x="15943" y="620"/>
                  <a:pt x="15324" y="1"/>
                  <a:pt x="14550" y="1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it-IT" sz="1467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Supporto </a:t>
            </a:r>
            <a:r>
              <a:rPr kumimoji="0" lang="it-IT" sz="1467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multilotto</a:t>
            </a:r>
            <a:endParaRPr kumimoji="0" sz="1467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205" name="Google Shape;205;p17"/>
          <p:cNvSpPr/>
          <p:nvPr/>
        </p:nvSpPr>
        <p:spPr>
          <a:xfrm>
            <a:off x="5696220" y="1723787"/>
            <a:ext cx="1114991" cy="2542102"/>
          </a:xfrm>
          <a:custGeom>
            <a:avLst/>
            <a:gdLst/>
            <a:ahLst/>
            <a:cxnLst/>
            <a:rect l="l" t="t" r="r" b="b"/>
            <a:pathLst>
              <a:path w="50972" h="24206" fill="none" extrusionOk="0">
                <a:moveTo>
                  <a:pt x="50971" y="1"/>
                </a:moveTo>
                <a:lnTo>
                  <a:pt x="13538" y="1"/>
                </a:lnTo>
                <a:cubicBezTo>
                  <a:pt x="6061" y="1"/>
                  <a:pt x="1" y="6073"/>
                  <a:pt x="1" y="13550"/>
                </a:cubicBezTo>
                <a:lnTo>
                  <a:pt x="1" y="24206"/>
                </a:lnTo>
              </a:path>
            </a:pathLst>
          </a:custGeom>
          <a:solidFill>
            <a:srgbClr val="92D050"/>
          </a:solidFill>
          <a:ln w="22025" cap="flat" cmpd="sng">
            <a:solidFill>
              <a:srgbClr val="92D050"/>
            </a:solidFill>
            <a:prstDash val="solid"/>
            <a:miter lim="11906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just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06" name="Google Shape;206;p17"/>
          <p:cNvSpPr/>
          <p:nvPr/>
        </p:nvSpPr>
        <p:spPr>
          <a:xfrm>
            <a:off x="9127932" y="5956591"/>
            <a:ext cx="874995" cy="356266"/>
          </a:xfrm>
          <a:custGeom>
            <a:avLst/>
            <a:gdLst/>
            <a:ahLst/>
            <a:cxnLst/>
            <a:rect l="l" t="t" r="r" b="b"/>
            <a:pathLst>
              <a:path w="14741" h="6002" fill="none" extrusionOk="0">
                <a:moveTo>
                  <a:pt x="14740" y="6002"/>
                </a:moveTo>
                <a:lnTo>
                  <a:pt x="4870" y="6002"/>
                </a:lnTo>
                <a:cubicBezTo>
                  <a:pt x="2179" y="6002"/>
                  <a:pt x="0" y="3823"/>
                  <a:pt x="0" y="1132"/>
                </a:cubicBezTo>
                <a:lnTo>
                  <a:pt x="0" y="1"/>
                </a:lnTo>
              </a:path>
            </a:pathLst>
          </a:custGeom>
          <a:solidFill>
            <a:srgbClr val="92D050"/>
          </a:solidFill>
          <a:ln w="22025" cap="flat" cmpd="sng">
            <a:solidFill>
              <a:srgbClr val="92D050"/>
            </a:solidFill>
            <a:prstDash val="solid"/>
            <a:miter lim="11906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3" name="Google Shape;177;p17">
            <a:extLst>
              <a:ext uri="{FF2B5EF4-FFF2-40B4-BE49-F238E27FC236}">
                <a16:creationId xmlns:a16="http://schemas.microsoft.com/office/drawing/2014/main" id="{DAD1574B-65D3-4C66-C6F9-102D4822D3F4}"/>
              </a:ext>
            </a:extLst>
          </p:cNvPr>
          <p:cNvSpPr/>
          <p:nvPr/>
        </p:nvSpPr>
        <p:spPr>
          <a:xfrm>
            <a:off x="3011829" y="1506540"/>
            <a:ext cx="1359501" cy="608695"/>
          </a:xfrm>
          <a:custGeom>
            <a:avLst/>
            <a:gdLst/>
            <a:ahLst/>
            <a:cxnLst/>
            <a:rect l="l" t="t" r="r" b="b"/>
            <a:pathLst>
              <a:path w="15943" h="6942" extrusionOk="0">
                <a:moveTo>
                  <a:pt x="1393" y="0"/>
                </a:moveTo>
                <a:cubicBezTo>
                  <a:pt x="619" y="0"/>
                  <a:pt x="0" y="619"/>
                  <a:pt x="0" y="1381"/>
                </a:cubicBezTo>
                <a:lnTo>
                  <a:pt x="0" y="5560"/>
                </a:lnTo>
                <a:cubicBezTo>
                  <a:pt x="0" y="6322"/>
                  <a:pt x="619" y="6941"/>
                  <a:pt x="1393" y="6941"/>
                </a:cubicBezTo>
                <a:lnTo>
                  <a:pt x="13311" y="6941"/>
                </a:lnTo>
                <a:cubicBezTo>
                  <a:pt x="14764" y="6941"/>
                  <a:pt x="15943" y="5763"/>
                  <a:pt x="15943" y="4310"/>
                </a:cubicBezTo>
                <a:lnTo>
                  <a:pt x="15943" y="2631"/>
                </a:lnTo>
                <a:cubicBezTo>
                  <a:pt x="15943" y="1179"/>
                  <a:pt x="14764" y="0"/>
                  <a:pt x="1331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it-IT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GGAP </a:t>
            </a:r>
            <a:r>
              <a:rPr kumimoji="0" lang="it-IT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3.0</a:t>
            </a: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4" name="Google Shape;164;p17">
            <a:extLst>
              <a:ext uri="{FF2B5EF4-FFF2-40B4-BE49-F238E27FC236}">
                <a16:creationId xmlns:a16="http://schemas.microsoft.com/office/drawing/2014/main" id="{A6D96555-2D4E-FEA3-2402-A6D9C74C24E8}"/>
              </a:ext>
            </a:extLst>
          </p:cNvPr>
          <p:cNvSpPr/>
          <p:nvPr/>
        </p:nvSpPr>
        <p:spPr>
          <a:xfrm>
            <a:off x="3767644" y="5168856"/>
            <a:ext cx="1377713" cy="568536"/>
          </a:xfrm>
          <a:custGeom>
            <a:avLst/>
            <a:gdLst/>
            <a:ahLst/>
            <a:cxnLst/>
            <a:rect l="l" t="t" r="r" b="b"/>
            <a:pathLst>
              <a:path w="15943" h="6942" extrusionOk="0">
                <a:moveTo>
                  <a:pt x="1393" y="0"/>
                </a:moveTo>
                <a:cubicBezTo>
                  <a:pt x="619" y="0"/>
                  <a:pt x="0" y="619"/>
                  <a:pt x="0" y="1381"/>
                </a:cubicBezTo>
                <a:lnTo>
                  <a:pt x="0" y="5561"/>
                </a:lnTo>
                <a:cubicBezTo>
                  <a:pt x="0" y="6323"/>
                  <a:pt x="619" y="6942"/>
                  <a:pt x="1393" y="6942"/>
                </a:cubicBezTo>
                <a:lnTo>
                  <a:pt x="13311" y="6942"/>
                </a:lnTo>
                <a:cubicBezTo>
                  <a:pt x="14764" y="6942"/>
                  <a:pt x="15943" y="5763"/>
                  <a:pt x="15943" y="4310"/>
                </a:cubicBezTo>
                <a:lnTo>
                  <a:pt x="15943" y="2644"/>
                </a:lnTo>
                <a:cubicBezTo>
                  <a:pt x="15943" y="1179"/>
                  <a:pt x="14764" y="0"/>
                  <a:pt x="1331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it-IT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GGAP </a:t>
            </a:r>
            <a:r>
              <a:rPr kumimoji="0" lang="it-IT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4.0</a:t>
            </a: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14" name="Google Shape;178;p17">
            <a:extLst>
              <a:ext uri="{FF2B5EF4-FFF2-40B4-BE49-F238E27FC236}">
                <a16:creationId xmlns:a16="http://schemas.microsoft.com/office/drawing/2014/main" id="{AA44D96E-348A-D404-8871-8D48EAF70A62}"/>
              </a:ext>
            </a:extLst>
          </p:cNvPr>
          <p:cNvSpPr/>
          <p:nvPr/>
        </p:nvSpPr>
        <p:spPr>
          <a:xfrm>
            <a:off x="1517737" y="3804536"/>
            <a:ext cx="1191700" cy="412063"/>
          </a:xfrm>
          <a:custGeom>
            <a:avLst/>
            <a:gdLst/>
            <a:ahLst/>
            <a:cxnLst/>
            <a:rect l="l" t="t" r="r" b="b"/>
            <a:pathLst>
              <a:path w="15943" h="6942" extrusionOk="0">
                <a:moveTo>
                  <a:pt x="1393" y="1"/>
                </a:moveTo>
                <a:cubicBezTo>
                  <a:pt x="619" y="1"/>
                  <a:pt x="0" y="620"/>
                  <a:pt x="0" y="1382"/>
                </a:cubicBezTo>
                <a:lnTo>
                  <a:pt x="0" y="5561"/>
                </a:lnTo>
                <a:cubicBezTo>
                  <a:pt x="0" y="6323"/>
                  <a:pt x="619" y="6942"/>
                  <a:pt x="1393" y="6942"/>
                </a:cubicBezTo>
                <a:lnTo>
                  <a:pt x="13311" y="6942"/>
                </a:lnTo>
                <a:cubicBezTo>
                  <a:pt x="14764" y="6942"/>
                  <a:pt x="15943" y="5763"/>
                  <a:pt x="15943" y="4311"/>
                </a:cubicBezTo>
                <a:lnTo>
                  <a:pt x="15943" y="2632"/>
                </a:lnTo>
                <a:cubicBezTo>
                  <a:pt x="15943" y="1179"/>
                  <a:pt x="14764" y="1"/>
                  <a:pt x="13311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it-IT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Trasparenza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15" name="Google Shape;178;p17">
            <a:extLst>
              <a:ext uri="{FF2B5EF4-FFF2-40B4-BE49-F238E27FC236}">
                <a16:creationId xmlns:a16="http://schemas.microsoft.com/office/drawing/2014/main" id="{C653560C-7A9D-7760-A0D6-D492CABD231E}"/>
              </a:ext>
            </a:extLst>
          </p:cNvPr>
          <p:cNvSpPr/>
          <p:nvPr/>
        </p:nvSpPr>
        <p:spPr>
          <a:xfrm>
            <a:off x="1513682" y="1566354"/>
            <a:ext cx="1204063" cy="412063"/>
          </a:xfrm>
          <a:custGeom>
            <a:avLst/>
            <a:gdLst/>
            <a:ahLst/>
            <a:cxnLst/>
            <a:rect l="l" t="t" r="r" b="b"/>
            <a:pathLst>
              <a:path w="15943" h="6942" extrusionOk="0">
                <a:moveTo>
                  <a:pt x="1393" y="1"/>
                </a:moveTo>
                <a:cubicBezTo>
                  <a:pt x="619" y="1"/>
                  <a:pt x="0" y="620"/>
                  <a:pt x="0" y="1382"/>
                </a:cubicBezTo>
                <a:lnTo>
                  <a:pt x="0" y="5561"/>
                </a:lnTo>
                <a:cubicBezTo>
                  <a:pt x="0" y="6323"/>
                  <a:pt x="619" y="6942"/>
                  <a:pt x="1393" y="6942"/>
                </a:cubicBezTo>
                <a:lnTo>
                  <a:pt x="13311" y="6942"/>
                </a:lnTo>
                <a:cubicBezTo>
                  <a:pt x="14764" y="6942"/>
                  <a:pt x="15943" y="5763"/>
                  <a:pt x="15943" y="4311"/>
                </a:cubicBezTo>
                <a:lnTo>
                  <a:pt x="15943" y="2632"/>
                </a:lnTo>
                <a:cubicBezTo>
                  <a:pt x="15943" y="1179"/>
                  <a:pt x="14764" y="1"/>
                  <a:pt x="13311" y="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1050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SIMOG/SMARTCIG</a:t>
            </a:r>
            <a:endParaRPr kumimoji="0" sz="1050" b="0" i="0" u="none" strike="noStrike" kern="0" cap="none" spc="0" normalizeH="0" baseline="0" noProof="0" dirty="0">
              <a:ln>
                <a:noFill/>
              </a:ln>
              <a:solidFill>
                <a:srgbClr val="FFFFFF">
                  <a:lumMod val="75000"/>
                </a:srgbClr>
              </a:solidFill>
              <a:effectLst/>
              <a:uLnTx/>
              <a:uFillTx/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16" name="Google Shape;178;p17">
            <a:extLst>
              <a:ext uri="{FF2B5EF4-FFF2-40B4-BE49-F238E27FC236}">
                <a16:creationId xmlns:a16="http://schemas.microsoft.com/office/drawing/2014/main" id="{A9AF3084-8722-3E2D-11F2-3332F5BA4EF9}"/>
              </a:ext>
            </a:extLst>
          </p:cNvPr>
          <p:cNvSpPr/>
          <p:nvPr/>
        </p:nvSpPr>
        <p:spPr>
          <a:xfrm>
            <a:off x="1506282" y="4250246"/>
            <a:ext cx="1204063" cy="412063"/>
          </a:xfrm>
          <a:custGeom>
            <a:avLst/>
            <a:gdLst/>
            <a:ahLst/>
            <a:cxnLst/>
            <a:rect l="l" t="t" r="r" b="b"/>
            <a:pathLst>
              <a:path w="15943" h="6942" extrusionOk="0">
                <a:moveTo>
                  <a:pt x="1393" y="1"/>
                </a:moveTo>
                <a:cubicBezTo>
                  <a:pt x="619" y="1"/>
                  <a:pt x="0" y="620"/>
                  <a:pt x="0" y="1382"/>
                </a:cubicBezTo>
                <a:lnTo>
                  <a:pt x="0" y="5561"/>
                </a:lnTo>
                <a:cubicBezTo>
                  <a:pt x="0" y="6323"/>
                  <a:pt x="619" y="6942"/>
                  <a:pt x="1393" y="6942"/>
                </a:cubicBezTo>
                <a:lnTo>
                  <a:pt x="13311" y="6942"/>
                </a:lnTo>
                <a:cubicBezTo>
                  <a:pt x="14764" y="6942"/>
                  <a:pt x="15943" y="5763"/>
                  <a:pt x="15943" y="4311"/>
                </a:cubicBezTo>
                <a:lnTo>
                  <a:pt x="15943" y="2632"/>
                </a:lnTo>
                <a:cubicBezTo>
                  <a:pt x="15943" y="1179"/>
                  <a:pt x="14764" y="1"/>
                  <a:pt x="13311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1867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Consip</a:t>
            </a:r>
            <a:endParaRPr kumimoji="0" sz="1867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17" name="Google Shape;178;p17">
            <a:extLst>
              <a:ext uri="{FF2B5EF4-FFF2-40B4-BE49-F238E27FC236}">
                <a16:creationId xmlns:a16="http://schemas.microsoft.com/office/drawing/2014/main" id="{C925CECD-02E5-2D3B-7BD9-63ADC59B97EA}"/>
              </a:ext>
            </a:extLst>
          </p:cNvPr>
          <p:cNvSpPr/>
          <p:nvPr/>
        </p:nvSpPr>
        <p:spPr>
          <a:xfrm>
            <a:off x="1524543" y="4733755"/>
            <a:ext cx="1189262" cy="412063"/>
          </a:xfrm>
          <a:custGeom>
            <a:avLst/>
            <a:gdLst/>
            <a:ahLst/>
            <a:cxnLst/>
            <a:rect l="l" t="t" r="r" b="b"/>
            <a:pathLst>
              <a:path w="15943" h="6942" extrusionOk="0">
                <a:moveTo>
                  <a:pt x="1393" y="1"/>
                </a:moveTo>
                <a:cubicBezTo>
                  <a:pt x="619" y="1"/>
                  <a:pt x="0" y="620"/>
                  <a:pt x="0" y="1382"/>
                </a:cubicBezTo>
                <a:lnTo>
                  <a:pt x="0" y="5561"/>
                </a:lnTo>
                <a:cubicBezTo>
                  <a:pt x="0" y="6323"/>
                  <a:pt x="619" y="6942"/>
                  <a:pt x="1393" y="6942"/>
                </a:cubicBezTo>
                <a:lnTo>
                  <a:pt x="13311" y="6942"/>
                </a:lnTo>
                <a:cubicBezTo>
                  <a:pt x="14764" y="6942"/>
                  <a:pt x="15943" y="5763"/>
                  <a:pt x="15943" y="4311"/>
                </a:cubicBezTo>
                <a:lnTo>
                  <a:pt x="15943" y="2632"/>
                </a:lnTo>
                <a:cubicBezTo>
                  <a:pt x="15943" y="1179"/>
                  <a:pt x="14764" y="1"/>
                  <a:pt x="13311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Sistemi di contabilità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sp>
        <p:nvSpPr>
          <p:cNvPr id="19" name="Google Shape;171;p17">
            <a:extLst>
              <a:ext uri="{FF2B5EF4-FFF2-40B4-BE49-F238E27FC236}">
                <a16:creationId xmlns:a16="http://schemas.microsoft.com/office/drawing/2014/main" id="{B664679C-8565-FE31-0DC1-C622151A99E1}"/>
              </a:ext>
            </a:extLst>
          </p:cNvPr>
          <p:cNvSpPr/>
          <p:nvPr/>
        </p:nvSpPr>
        <p:spPr>
          <a:xfrm>
            <a:off x="5126421" y="4598910"/>
            <a:ext cx="337729" cy="752417"/>
          </a:xfrm>
          <a:custGeom>
            <a:avLst/>
            <a:gdLst/>
            <a:ahLst/>
            <a:cxnLst/>
            <a:rect l="l" t="t" r="r" b="b"/>
            <a:pathLst>
              <a:path w="50829" h="24207" fill="none" extrusionOk="0">
                <a:moveTo>
                  <a:pt x="50829" y="1"/>
                </a:moveTo>
                <a:lnTo>
                  <a:pt x="50829" y="10657"/>
                </a:lnTo>
                <a:cubicBezTo>
                  <a:pt x="50829" y="18134"/>
                  <a:pt x="44768" y="24206"/>
                  <a:pt x="37291" y="24206"/>
                </a:cubicBezTo>
                <a:lnTo>
                  <a:pt x="1" y="24206"/>
                </a:lnTo>
              </a:path>
            </a:pathLst>
          </a:custGeom>
          <a:ln w="2857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0" name="Google Shape;182;p17">
            <a:extLst>
              <a:ext uri="{FF2B5EF4-FFF2-40B4-BE49-F238E27FC236}">
                <a16:creationId xmlns:a16="http://schemas.microsoft.com/office/drawing/2014/main" id="{B5EF593C-9C8B-39B9-FD2B-974E57EFF038}"/>
              </a:ext>
            </a:extLst>
          </p:cNvPr>
          <p:cNvSpPr/>
          <p:nvPr/>
        </p:nvSpPr>
        <p:spPr>
          <a:xfrm flipV="1">
            <a:off x="2398253" y="1276908"/>
            <a:ext cx="1005734" cy="805541"/>
          </a:xfrm>
          <a:custGeom>
            <a:avLst/>
            <a:gdLst/>
            <a:ahLst/>
            <a:cxnLst/>
            <a:rect l="l" t="t" r="r" b="b"/>
            <a:pathLst>
              <a:path w="14741" h="6002" fill="none" extrusionOk="0">
                <a:moveTo>
                  <a:pt x="1" y="6002"/>
                </a:moveTo>
                <a:lnTo>
                  <a:pt x="9871" y="6002"/>
                </a:lnTo>
                <a:cubicBezTo>
                  <a:pt x="12562" y="6002"/>
                  <a:pt x="14741" y="3823"/>
                  <a:pt x="14741" y="1132"/>
                </a:cubicBezTo>
                <a:lnTo>
                  <a:pt x="14741" y="1"/>
                </a:lnTo>
              </a:path>
            </a:pathLst>
          </a:custGeom>
          <a:ln>
            <a:headEnd type="none" w="sm" len="sm"/>
            <a:tailEnd type="none" w="sm" len="sm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24" name="Google Shape;182;p17">
            <a:extLst>
              <a:ext uri="{FF2B5EF4-FFF2-40B4-BE49-F238E27FC236}">
                <a16:creationId xmlns:a16="http://schemas.microsoft.com/office/drawing/2014/main" id="{F49A11E7-2A4B-DA4C-4E94-A0A66E53FD9E}"/>
              </a:ext>
            </a:extLst>
          </p:cNvPr>
          <p:cNvSpPr/>
          <p:nvPr/>
        </p:nvSpPr>
        <p:spPr>
          <a:xfrm>
            <a:off x="1542776" y="2082451"/>
            <a:ext cx="2519861" cy="2843418"/>
          </a:xfrm>
          <a:custGeom>
            <a:avLst/>
            <a:gdLst/>
            <a:ahLst/>
            <a:cxnLst/>
            <a:rect l="l" t="t" r="r" b="b"/>
            <a:pathLst>
              <a:path w="14741" h="6002" fill="none" extrusionOk="0">
                <a:moveTo>
                  <a:pt x="1" y="6002"/>
                </a:moveTo>
                <a:lnTo>
                  <a:pt x="9871" y="6002"/>
                </a:lnTo>
                <a:cubicBezTo>
                  <a:pt x="12562" y="6002"/>
                  <a:pt x="14741" y="3823"/>
                  <a:pt x="14741" y="1132"/>
                </a:cubicBezTo>
                <a:lnTo>
                  <a:pt x="14741" y="1"/>
                </a:lnTo>
              </a:path>
            </a:pathLst>
          </a:custGeom>
          <a:noFill/>
          <a:ln w="22025" cap="flat" cmpd="sng">
            <a:solidFill>
              <a:schemeClr val="accent1"/>
            </a:solidFill>
            <a:prstDash val="solid"/>
            <a:miter lim="11906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27" name="Immagine 26" descr="logo_gap.eps">
            <a:extLst>
              <a:ext uri="{FF2B5EF4-FFF2-40B4-BE49-F238E27FC236}">
                <a16:creationId xmlns:a16="http://schemas.microsoft.com/office/drawing/2014/main" id="{0DD40B55-5765-F022-3709-9B8A3711F53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34614" y="4710041"/>
            <a:ext cx="980092" cy="561704"/>
          </a:xfrm>
          <a:prstGeom prst="rect">
            <a:avLst/>
          </a:prstGeom>
        </p:spPr>
      </p:pic>
      <p:pic>
        <p:nvPicPr>
          <p:cNvPr id="29" name="Immagine 28" descr="Immagine che contiene testo, orologio&#10;&#10;Descrizione generata automaticamente">
            <a:extLst>
              <a:ext uri="{FF2B5EF4-FFF2-40B4-BE49-F238E27FC236}">
                <a16:creationId xmlns:a16="http://schemas.microsoft.com/office/drawing/2014/main" id="{FF3A72BF-A568-AD26-20DA-8BAC25D306E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3753" y="513583"/>
            <a:ext cx="785813" cy="679847"/>
          </a:xfrm>
          <a:prstGeom prst="rect">
            <a:avLst/>
          </a:prstGeom>
        </p:spPr>
      </p:pic>
      <p:pic>
        <p:nvPicPr>
          <p:cNvPr id="32" name="Immagine 31" descr="Immagine che contiene design, schizzo&#10;&#10;Descrizione generata automaticamente">
            <a:extLst>
              <a:ext uri="{FF2B5EF4-FFF2-40B4-BE49-F238E27FC236}">
                <a16:creationId xmlns:a16="http://schemas.microsoft.com/office/drawing/2014/main" id="{7F69AD3A-9AA3-3D04-063E-C04CA843E3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0958" y="4403606"/>
            <a:ext cx="460663" cy="45255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36" name="Immagine 35" descr="Immagine che contiene testo, schermata, simbolo, Carattere&#10;&#10;Descrizione generata automaticamente">
            <a:extLst>
              <a:ext uri="{FF2B5EF4-FFF2-40B4-BE49-F238E27FC236}">
                <a16:creationId xmlns:a16="http://schemas.microsoft.com/office/drawing/2014/main" id="{C1D41C25-B4E1-D21F-C5DF-6B54BBEE06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5723" y="2254610"/>
            <a:ext cx="468461" cy="45891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4" name="Immagine 53">
            <a:extLst>
              <a:ext uri="{FF2B5EF4-FFF2-40B4-BE49-F238E27FC236}">
                <a16:creationId xmlns:a16="http://schemas.microsoft.com/office/drawing/2014/main" id="{D4ED7E3D-0824-262D-7260-3D4BE5D05A3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590958" y="3098974"/>
            <a:ext cx="503536" cy="464426"/>
          </a:xfrm>
          <a:prstGeom prst="rect">
            <a:avLst/>
          </a:prstGeom>
          <a:ln>
            <a:noFill/>
          </a:ln>
        </p:spPr>
      </p:pic>
      <p:pic>
        <p:nvPicPr>
          <p:cNvPr id="57" name="Immagine 56">
            <a:extLst>
              <a:ext uri="{FF2B5EF4-FFF2-40B4-BE49-F238E27FC236}">
                <a16:creationId xmlns:a16="http://schemas.microsoft.com/office/drawing/2014/main" id="{90ABBB89-F80D-E1C5-3E24-1D5258D8EB9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14099" y="6098173"/>
            <a:ext cx="423354" cy="45255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8" name="Immagine 57">
            <a:extLst>
              <a:ext uri="{FF2B5EF4-FFF2-40B4-BE49-F238E27FC236}">
                <a16:creationId xmlns:a16="http://schemas.microsoft.com/office/drawing/2014/main" id="{AB9B812D-D7CD-B107-4023-E1A2B844E00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518247" y="1502033"/>
            <a:ext cx="396061" cy="42337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2" name="Immagine 61">
            <a:extLst>
              <a:ext uri="{FF2B5EF4-FFF2-40B4-BE49-F238E27FC236}">
                <a16:creationId xmlns:a16="http://schemas.microsoft.com/office/drawing/2014/main" id="{3A27F15B-BED0-C96A-4AED-1B849BCAB10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565723" y="5036096"/>
            <a:ext cx="520107" cy="56864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30" name="Google Shape;165;p17">
            <a:extLst>
              <a:ext uri="{FF2B5EF4-FFF2-40B4-BE49-F238E27FC236}">
                <a16:creationId xmlns:a16="http://schemas.microsoft.com/office/drawing/2014/main" id="{677D6619-9A97-B809-3FA8-6D8A70B639A2}"/>
              </a:ext>
            </a:extLst>
          </p:cNvPr>
          <p:cNvSpPr/>
          <p:nvPr/>
        </p:nvSpPr>
        <p:spPr>
          <a:xfrm>
            <a:off x="517533" y="5911009"/>
            <a:ext cx="1207203" cy="609151"/>
          </a:xfrm>
          <a:custGeom>
            <a:avLst/>
            <a:gdLst/>
            <a:ahLst/>
            <a:cxnLst/>
            <a:rect l="l" t="t" r="r" b="b"/>
            <a:pathLst>
              <a:path w="15943" h="6942" extrusionOk="0">
                <a:moveTo>
                  <a:pt x="1393" y="0"/>
                </a:moveTo>
                <a:cubicBezTo>
                  <a:pt x="619" y="0"/>
                  <a:pt x="0" y="619"/>
                  <a:pt x="0" y="1381"/>
                </a:cubicBezTo>
                <a:lnTo>
                  <a:pt x="0" y="5560"/>
                </a:lnTo>
                <a:cubicBezTo>
                  <a:pt x="0" y="6322"/>
                  <a:pt x="619" y="6941"/>
                  <a:pt x="1393" y="6941"/>
                </a:cubicBezTo>
                <a:lnTo>
                  <a:pt x="13311" y="6941"/>
                </a:lnTo>
                <a:cubicBezTo>
                  <a:pt x="14764" y="6941"/>
                  <a:pt x="15943" y="5763"/>
                  <a:pt x="15943" y="4310"/>
                </a:cubicBezTo>
                <a:lnTo>
                  <a:pt x="15943" y="2643"/>
                </a:lnTo>
                <a:cubicBezTo>
                  <a:pt x="15943" y="1179"/>
                  <a:pt x="14764" y="0"/>
                  <a:pt x="1331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it-IT" sz="1333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BDN – Contratti Pubblici</a:t>
            </a:r>
            <a:endParaRPr kumimoji="0" sz="1333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pic>
        <p:nvPicPr>
          <p:cNvPr id="131" name="Immagine 130">
            <a:extLst>
              <a:ext uri="{FF2B5EF4-FFF2-40B4-BE49-F238E27FC236}">
                <a16:creationId xmlns:a16="http://schemas.microsoft.com/office/drawing/2014/main" id="{E716E453-218E-01F7-DA9A-77661D7E755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9453" y="5975050"/>
            <a:ext cx="538908" cy="45808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cxnSp>
        <p:nvCxnSpPr>
          <p:cNvPr id="26" name="Connettore diritto 25">
            <a:extLst>
              <a:ext uri="{FF2B5EF4-FFF2-40B4-BE49-F238E27FC236}">
                <a16:creationId xmlns:a16="http://schemas.microsoft.com/office/drawing/2014/main" id="{3CC8E436-92FF-C45D-9CC3-98798AFB8FA3}"/>
              </a:ext>
            </a:extLst>
          </p:cNvPr>
          <p:cNvCxnSpPr>
            <a:cxnSpLocks/>
          </p:cNvCxnSpPr>
          <p:nvPr/>
        </p:nvCxnSpPr>
        <p:spPr>
          <a:xfrm flipH="1">
            <a:off x="1012397" y="4010567"/>
            <a:ext cx="506559" cy="0"/>
          </a:xfrm>
          <a:prstGeom prst="line">
            <a:avLst/>
          </a:prstGeom>
          <a:ln w="28575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0" name="Google Shape;178;p17">
            <a:extLst>
              <a:ext uri="{FF2B5EF4-FFF2-40B4-BE49-F238E27FC236}">
                <a16:creationId xmlns:a16="http://schemas.microsoft.com/office/drawing/2014/main" id="{91EAB9F7-70D1-1DEE-1D55-1C7349772C8D}"/>
              </a:ext>
            </a:extLst>
          </p:cNvPr>
          <p:cNvSpPr/>
          <p:nvPr/>
        </p:nvSpPr>
        <p:spPr>
          <a:xfrm>
            <a:off x="29620" y="3781523"/>
            <a:ext cx="1284530" cy="458088"/>
          </a:xfrm>
          <a:custGeom>
            <a:avLst/>
            <a:gdLst/>
            <a:ahLst/>
            <a:cxnLst/>
            <a:rect l="l" t="t" r="r" b="b"/>
            <a:pathLst>
              <a:path w="15943" h="6942" extrusionOk="0">
                <a:moveTo>
                  <a:pt x="1393" y="1"/>
                </a:moveTo>
                <a:cubicBezTo>
                  <a:pt x="619" y="1"/>
                  <a:pt x="0" y="620"/>
                  <a:pt x="0" y="1382"/>
                </a:cubicBezTo>
                <a:lnTo>
                  <a:pt x="0" y="5561"/>
                </a:lnTo>
                <a:cubicBezTo>
                  <a:pt x="0" y="6323"/>
                  <a:pt x="619" y="6942"/>
                  <a:pt x="1393" y="6942"/>
                </a:cubicBezTo>
                <a:lnTo>
                  <a:pt x="13311" y="6942"/>
                </a:lnTo>
                <a:cubicBezTo>
                  <a:pt x="14764" y="6942"/>
                  <a:pt x="15943" y="5763"/>
                  <a:pt x="15943" y="4311"/>
                </a:cubicBezTo>
                <a:lnTo>
                  <a:pt x="15943" y="2632"/>
                </a:lnTo>
                <a:cubicBezTo>
                  <a:pt x="15943" y="1179"/>
                  <a:pt x="14764" y="1"/>
                  <a:pt x="13311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it-IT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Amministrazione Trasparente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pic>
        <p:nvPicPr>
          <p:cNvPr id="25" name="Immagine 24" descr="logo_gap.eps">
            <a:extLst>
              <a:ext uri="{FF2B5EF4-FFF2-40B4-BE49-F238E27FC236}">
                <a16:creationId xmlns:a16="http://schemas.microsoft.com/office/drawing/2014/main" id="{34D77FE6-2617-B54A-41AB-717FEA1EF45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14620" y="984069"/>
            <a:ext cx="987361" cy="565871"/>
          </a:xfrm>
          <a:prstGeom prst="rect">
            <a:avLst/>
          </a:prstGeom>
        </p:spPr>
      </p:pic>
      <p:sp>
        <p:nvSpPr>
          <p:cNvPr id="55" name="Google Shape;171;p17">
            <a:extLst>
              <a:ext uri="{FF2B5EF4-FFF2-40B4-BE49-F238E27FC236}">
                <a16:creationId xmlns:a16="http://schemas.microsoft.com/office/drawing/2014/main" id="{8984116C-66FC-6484-1E62-E956CC189FD8}"/>
              </a:ext>
            </a:extLst>
          </p:cNvPr>
          <p:cNvSpPr/>
          <p:nvPr/>
        </p:nvSpPr>
        <p:spPr>
          <a:xfrm>
            <a:off x="3585260" y="4505271"/>
            <a:ext cx="3568201" cy="1671832"/>
          </a:xfrm>
          <a:custGeom>
            <a:avLst/>
            <a:gdLst/>
            <a:ahLst/>
            <a:cxnLst/>
            <a:rect l="l" t="t" r="r" b="b"/>
            <a:pathLst>
              <a:path w="50829" h="24207" fill="none" extrusionOk="0">
                <a:moveTo>
                  <a:pt x="50829" y="1"/>
                </a:moveTo>
                <a:lnTo>
                  <a:pt x="50829" y="10657"/>
                </a:lnTo>
                <a:cubicBezTo>
                  <a:pt x="50829" y="18134"/>
                  <a:pt x="44768" y="24206"/>
                  <a:pt x="37291" y="24206"/>
                </a:cubicBezTo>
                <a:lnTo>
                  <a:pt x="1" y="24206"/>
                </a:lnTo>
              </a:path>
            </a:pathLst>
          </a:custGeom>
          <a:ln w="28575" cap="flat" cmpd="sng" algn="ctr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3" name="Google Shape;178;p17">
            <a:extLst>
              <a:ext uri="{FF2B5EF4-FFF2-40B4-BE49-F238E27FC236}">
                <a16:creationId xmlns:a16="http://schemas.microsoft.com/office/drawing/2014/main" id="{76EFC8A9-3A11-44FC-4E36-C0D2B3CF6088}"/>
              </a:ext>
            </a:extLst>
          </p:cNvPr>
          <p:cNvSpPr/>
          <p:nvPr/>
        </p:nvSpPr>
        <p:spPr>
          <a:xfrm>
            <a:off x="1528483" y="1080741"/>
            <a:ext cx="1189262" cy="412063"/>
          </a:xfrm>
          <a:custGeom>
            <a:avLst/>
            <a:gdLst/>
            <a:ahLst/>
            <a:cxnLst/>
            <a:rect l="l" t="t" r="r" b="b"/>
            <a:pathLst>
              <a:path w="15943" h="6942" extrusionOk="0">
                <a:moveTo>
                  <a:pt x="1393" y="1"/>
                </a:moveTo>
                <a:cubicBezTo>
                  <a:pt x="619" y="1"/>
                  <a:pt x="0" y="620"/>
                  <a:pt x="0" y="1382"/>
                </a:cubicBezTo>
                <a:lnTo>
                  <a:pt x="0" y="5561"/>
                </a:lnTo>
                <a:cubicBezTo>
                  <a:pt x="0" y="6323"/>
                  <a:pt x="619" y="6942"/>
                  <a:pt x="1393" y="6942"/>
                </a:cubicBezTo>
                <a:lnTo>
                  <a:pt x="13311" y="6942"/>
                </a:lnTo>
                <a:cubicBezTo>
                  <a:pt x="14764" y="6942"/>
                  <a:pt x="15943" y="5763"/>
                  <a:pt x="15943" y="4311"/>
                </a:cubicBezTo>
                <a:lnTo>
                  <a:pt x="15943" y="2632"/>
                </a:lnTo>
                <a:cubicBezTo>
                  <a:pt x="15943" y="1179"/>
                  <a:pt x="14764" y="1"/>
                  <a:pt x="13311" y="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" sz="1867" b="0" i="0" u="none" strike="noStrike" kern="0" cap="none" spc="0" normalizeH="0" baseline="0" noProof="0" dirty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XML</a:t>
            </a:r>
            <a:endParaRPr kumimoji="0" sz="1867" b="0" i="0" u="none" strike="noStrike" kern="0" cap="none" spc="0" normalizeH="0" baseline="0" noProof="0" dirty="0">
              <a:ln>
                <a:noFill/>
              </a:ln>
              <a:solidFill>
                <a:srgbClr val="FFFFFF">
                  <a:lumMod val="75000"/>
                </a:srgbClr>
              </a:solidFill>
              <a:effectLst/>
              <a:uLnTx/>
              <a:uFillTx/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grpSp>
        <p:nvGrpSpPr>
          <p:cNvPr id="51" name="Gruppo 50">
            <a:extLst>
              <a:ext uri="{FF2B5EF4-FFF2-40B4-BE49-F238E27FC236}">
                <a16:creationId xmlns:a16="http://schemas.microsoft.com/office/drawing/2014/main" id="{CA7C150B-BE22-0AFB-83BB-19C87081B209}"/>
              </a:ext>
            </a:extLst>
          </p:cNvPr>
          <p:cNvGrpSpPr/>
          <p:nvPr/>
        </p:nvGrpSpPr>
        <p:grpSpPr>
          <a:xfrm>
            <a:off x="4580367" y="3893379"/>
            <a:ext cx="1748183" cy="744586"/>
            <a:chOff x="5120700" y="2876629"/>
            <a:chExt cx="1748183" cy="744586"/>
          </a:xfrm>
        </p:grpSpPr>
        <p:grpSp>
          <p:nvGrpSpPr>
            <p:cNvPr id="207" name="Google Shape;207;p17"/>
            <p:cNvGrpSpPr/>
            <p:nvPr/>
          </p:nvGrpSpPr>
          <p:grpSpPr>
            <a:xfrm>
              <a:off x="5120700" y="2876629"/>
              <a:ext cx="1748183" cy="744586"/>
              <a:chOff x="3998886" y="2006317"/>
              <a:chExt cx="1129554" cy="1130048"/>
            </a:xfrm>
          </p:grpSpPr>
          <p:sp>
            <p:nvSpPr>
              <p:cNvPr id="208" name="Google Shape;208;p17"/>
              <p:cNvSpPr/>
              <p:nvPr/>
            </p:nvSpPr>
            <p:spPr>
              <a:xfrm>
                <a:off x="3998886" y="2006317"/>
                <a:ext cx="1129554" cy="1130048"/>
              </a:xfrm>
              <a:custGeom>
                <a:avLst/>
                <a:gdLst/>
                <a:ahLst/>
                <a:cxnLst/>
                <a:rect l="l" t="t" r="r" b="b"/>
                <a:pathLst>
                  <a:path w="27433" h="27445" extrusionOk="0">
                    <a:moveTo>
                      <a:pt x="3608" y="1"/>
                    </a:moveTo>
                    <a:cubicBezTo>
                      <a:pt x="1620" y="1"/>
                      <a:pt x="1" y="1620"/>
                      <a:pt x="1" y="3620"/>
                    </a:cubicBezTo>
                    <a:lnTo>
                      <a:pt x="1" y="23825"/>
                    </a:lnTo>
                    <a:cubicBezTo>
                      <a:pt x="1" y="25825"/>
                      <a:pt x="1620" y="27445"/>
                      <a:pt x="3608" y="27445"/>
                    </a:cubicBezTo>
                    <a:lnTo>
                      <a:pt x="23825" y="27445"/>
                    </a:lnTo>
                    <a:cubicBezTo>
                      <a:pt x="25813" y="27445"/>
                      <a:pt x="27433" y="25825"/>
                      <a:pt x="27433" y="23825"/>
                    </a:cubicBezTo>
                    <a:lnTo>
                      <a:pt x="27433" y="3620"/>
                    </a:lnTo>
                    <a:cubicBezTo>
                      <a:pt x="27433" y="1620"/>
                      <a:pt x="25813" y="1"/>
                      <a:pt x="23825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22025" cap="flat" cmpd="sng">
                <a:solidFill>
                  <a:schemeClr val="dk1"/>
                </a:solidFill>
                <a:prstDash val="solid"/>
                <a:miter lim="11906"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algn="l" defTabSz="121917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Tx/>
                  <a:buNone/>
                  <a:tabLst/>
                  <a:defRPr/>
                </a:pPr>
                <a:endParaRPr kumimoji="0" sz="1867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grpSp>
            <p:nvGrpSpPr>
              <p:cNvPr id="210" name="Google Shape;210;p17"/>
              <p:cNvGrpSpPr/>
              <p:nvPr/>
            </p:nvGrpSpPr>
            <p:grpSpPr>
              <a:xfrm>
                <a:off x="4387024" y="2387224"/>
                <a:ext cx="369974" cy="369068"/>
                <a:chOff x="-38537400" y="3588000"/>
                <a:chExt cx="316650" cy="315875"/>
              </a:xfrm>
            </p:grpSpPr>
            <p:sp>
              <p:nvSpPr>
                <p:cNvPr id="211" name="Google Shape;211;p17"/>
                <p:cNvSpPr/>
                <p:nvPr/>
              </p:nvSpPr>
              <p:spPr>
                <a:xfrm>
                  <a:off x="-38327900" y="3719550"/>
                  <a:ext cx="20500" cy="41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20" h="1670" extrusionOk="0">
                      <a:moveTo>
                        <a:pt x="1" y="0"/>
                      </a:moveTo>
                      <a:lnTo>
                        <a:pt x="1" y="1229"/>
                      </a:lnTo>
                      <a:cubicBezTo>
                        <a:pt x="1" y="1449"/>
                        <a:pt x="190" y="1607"/>
                        <a:pt x="442" y="1670"/>
                      </a:cubicBezTo>
                      <a:cubicBezTo>
                        <a:pt x="631" y="1607"/>
                        <a:pt x="820" y="1449"/>
                        <a:pt x="820" y="1229"/>
                      </a:cubicBezTo>
                      <a:lnTo>
                        <a:pt x="82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sz="1867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212" name="Google Shape;212;p17"/>
                <p:cNvSpPr/>
                <p:nvPr/>
              </p:nvSpPr>
              <p:spPr>
                <a:xfrm>
                  <a:off x="-38452350" y="3719550"/>
                  <a:ext cx="21300" cy="417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52" h="1670" extrusionOk="0">
                      <a:moveTo>
                        <a:pt x="1" y="0"/>
                      </a:moveTo>
                      <a:lnTo>
                        <a:pt x="1" y="1229"/>
                      </a:lnTo>
                      <a:cubicBezTo>
                        <a:pt x="1" y="1449"/>
                        <a:pt x="221" y="1607"/>
                        <a:pt x="410" y="1670"/>
                      </a:cubicBezTo>
                      <a:cubicBezTo>
                        <a:pt x="631" y="1607"/>
                        <a:pt x="851" y="1449"/>
                        <a:pt x="851" y="1229"/>
                      </a:cubicBezTo>
                      <a:lnTo>
                        <a:pt x="851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sz="1867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213" name="Google Shape;213;p17"/>
                <p:cNvSpPr/>
                <p:nvPr/>
              </p:nvSpPr>
              <p:spPr>
                <a:xfrm>
                  <a:off x="-38516925" y="3759700"/>
                  <a:ext cx="275700" cy="144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028" h="5767" extrusionOk="0">
                      <a:moveTo>
                        <a:pt x="7152" y="1671"/>
                      </a:moveTo>
                      <a:cubicBezTo>
                        <a:pt x="7404" y="1671"/>
                        <a:pt x="7593" y="1860"/>
                        <a:pt x="7593" y="2112"/>
                      </a:cubicBezTo>
                      <a:lnTo>
                        <a:pt x="7593" y="3750"/>
                      </a:lnTo>
                      <a:cubicBezTo>
                        <a:pt x="7593" y="4002"/>
                        <a:pt x="7404" y="4159"/>
                        <a:pt x="7152" y="4159"/>
                      </a:cubicBezTo>
                      <a:lnTo>
                        <a:pt x="3844" y="4159"/>
                      </a:lnTo>
                      <a:cubicBezTo>
                        <a:pt x="3624" y="4159"/>
                        <a:pt x="3434" y="3939"/>
                        <a:pt x="3434" y="3750"/>
                      </a:cubicBezTo>
                      <a:lnTo>
                        <a:pt x="3434" y="2112"/>
                      </a:lnTo>
                      <a:cubicBezTo>
                        <a:pt x="3434" y="1860"/>
                        <a:pt x="3624" y="1671"/>
                        <a:pt x="3844" y="1671"/>
                      </a:cubicBezTo>
                      <a:close/>
                      <a:moveTo>
                        <a:pt x="0" y="1"/>
                      </a:moveTo>
                      <a:lnTo>
                        <a:pt x="0" y="4537"/>
                      </a:lnTo>
                      <a:cubicBezTo>
                        <a:pt x="0" y="5199"/>
                        <a:pt x="568" y="5766"/>
                        <a:pt x="1261" y="5766"/>
                      </a:cubicBezTo>
                      <a:lnTo>
                        <a:pt x="9798" y="5766"/>
                      </a:lnTo>
                      <a:cubicBezTo>
                        <a:pt x="10460" y="5766"/>
                        <a:pt x="11027" y="5199"/>
                        <a:pt x="11027" y="4537"/>
                      </a:cubicBezTo>
                      <a:lnTo>
                        <a:pt x="11027" y="1"/>
                      </a:lnTo>
                      <a:lnTo>
                        <a:pt x="9168" y="1"/>
                      </a:lnTo>
                      <a:cubicBezTo>
                        <a:pt x="9011" y="473"/>
                        <a:pt x="8538" y="851"/>
                        <a:pt x="8003" y="851"/>
                      </a:cubicBezTo>
                      <a:cubicBezTo>
                        <a:pt x="7436" y="851"/>
                        <a:pt x="6995" y="473"/>
                        <a:pt x="6806" y="1"/>
                      </a:cubicBezTo>
                      <a:lnTo>
                        <a:pt x="4159" y="1"/>
                      </a:lnTo>
                      <a:cubicBezTo>
                        <a:pt x="4002" y="473"/>
                        <a:pt x="3560" y="851"/>
                        <a:pt x="2993" y="851"/>
                      </a:cubicBezTo>
                      <a:cubicBezTo>
                        <a:pt x="2489" y="851"/>
                        <a:pt x="2017" y="536"/>
                        <a:pt x="1859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sz="1867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214" name="Google Shape;214;p17"/>
                <p:cNvSpPr/>
                <p:nvPr/>
              </p:nvSpPr>
              <p:spPr>
                <a:xfrm>
                  <a:off x="-38537400" y="3588000"/>
                  <a:ext cx="316650" cy="1512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666" h="6050" extrusionOk="0">
                      <a:moveTo>
                        <a:pt x="7971" y="820"/>
                      </a:moveTo>
                      <a:cubicBezTo>
                        <a:pt x="8223" y="820"/>
                        <a:pt x="8381" y="1009"/>
                        <a:pt x="8412" y="1229"/>
                      </a:cubicBezTo>
                      <a:lnTo>
                        <a:pt x="8412" y="1639"/>
                      </a:lnTo>
                      <a:lnTo>
                        <a:pt x="4253" y="1639"/>
                      </a:lnTo>
                      <a:lnTo>
                        <a:pt x="4253" y="1229"/>
                      </a:lnTo>
                      <a:cubicBezTo>
                        <a:pt x="4253" y="1009"/>
                        <a:pt x="4443" y="851"/>
                        <a:pt x="4663" y="820"/>
                      </a:cubicBezTo>
                      <a:close/>
                      <a:moveTo>
                        <a:pt x="4632" y="1"/>
                      </a:moveTo>
                      <a:cubicBezTo>
                        <a:pt x="3970" y="1"/>
                        <a:pt x="3403" y="536"/>
                        <a:pt x="3403" y="1229"/>
                      </a:cubicBezTo>
                      <a:lnTo>
                        <a:pt x="3403" y="1639"/>
                      </a:lnTo>
                      <a:lnTo>
                        <a:pt x="1229" y="1639"/>
                      </a:lnTo>
                      <a:cubicBezTo>
                        <a:pt x="536" y="1639"/>
                        <a:pt x="0" y="2175"/>
                        <a:pt x="0" y="2868"/>
                      </a:cubicBezTo>
                      <a:lnTo>
                        <a:pt x="0" y="5609"/>
                      </a:lnTo>
                      <a:cubicBezTo>
                        <a:pt x="0" y="5861"/>
                        <a:pt x="189" y="6050"/>
                        <a:pt x="378" y="6050"/>
                      </a:cubicBezTo>
                      <a:lnTo>
                        <a:pt x="2584" y="6050"/>
                      </a:lnTo>
                      <a:lnTo>
                        <a:pt x="2584" y="4821"/>
                      </a:lnTo>
                      <a:cubicBezTo>
                        <a:pt x="2584" y="4600"/>
                        <a:pt x="2804" y="4380"/>
                        <a:pt x="3025" y="4380"/>
                      </a:cubicBezTo>
                      <a:lnTo>
                        <a:pt x="4663" y="4380"/>
                      </a:lnTo>
                      <a:cubicBezTo>
                        <a:pt x="4915" y="4380"/>
                        <a:pt x="5104" y="4600"/>
                        <a:pt x="5104" y="4821"/>
                      </a:cubicBezTo>
                      <a:lnTo>
                        <a:pt x="5104" y="6050"/>
                      </a:lnTo>
                      <a:lnTo>
                        <a:pt x="7593" y="6050"/>
                      </a:lnTo>
                      <a:lnTo>
                        <a:pt x="7593" y="4821"/>
                      </a:lnTo>
                      <a:cubicBezTo>
                        <a:pt x="7593" y="4600"/>
                        <a:pt x="7782" y="4380"/>
                        <a:pt x="7971" y="4380"/>
                      </a:cubicBezTo>
                      <a:lnTo>
                        <a:pt x="9641" y="4380"/>
                      </a:lnTo>
                      <a:cubicBezTo>
                        <a:pt x="9861" y="4380"/>
                        <a:pt x="10019" y="4600"/>
                        <a:pt x="10019" y="4821"/>
                      </a:cubicBezTo>
                      <a:lnTo>
                        <a:pt x="10019" y="6050"/>
                      </a:lnTo>
                      <a:lnTo>
                        <a:pt x="12224" y="6050"/>
                      </a:lnTo>
                      <a:cubicBezTo>
                        <a:pt x="12476" y="6050"/>
                        <a:pt x="12665" y="5861"/>
                        <a:pt x="12665" y="5609"/>
                      </a:cubicBezTo>
                      <a:lnTo>
                        <a:pt x="12665" y="2868"/>
                      </a:lnTo>
                      <a:cubicBezTo>
                        <a:pt x="12665" y="2238"/>
                        <a:pt x="12067" y="1639"/>
                        <a:pt x="11405" y="1639"/>
                      </a:cubicBezTo>
                      <a:lnTo>
                        <a:pt x="9200" y="1639"/>
                      </a:lnTo>
                      <a:lnTo>
                        <a:pt x="9200" y="1229"/>
                      </a:lnTo>
                      <a:cubicBezTo>
                        <a:pt x="9200" y="568"/>
                        <a:pt x="8664" y="32"/>
                        <a:pt x="7940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121900" rIns="121900" bIns="121900" anchor="ctr" anchorCtr="0">
                  <a:noAutofit/>
                </a:bodyPr>
                <a:lstStyle/>
                <a:p>
                  <a:pPr marL="0" marR="0" lvl="0" indent="0" algn="l" defTabSz="121917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Tx/>
                    <a:buNone/>
                    <a:tabLst/>
                    <a:defRPr/>
                  </a:pPr>
                  <a:endParaRPr kumimoji="0" sz="1867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</p:grpSp>
        </p:grpSp>
        <p:pic>
          <p:nvPicPr>
            <p:cNvPr id="2" name="Immagine 1">
              <a:extLst>
                <a:ext uri="{FF2B5EF4-FFF2-40B4-BE49-F238E27FC236}">
                  <a16:creationId xmlns:a16="http://schemas.microsoft.com/office/drawing/2014/main" id="{DF4D2FEE-B38F-3315-4202-CD3BD6E66FD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215244" y="3048435"/>
              <a:ext cx="1538682" cy="313761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sp>
          <p:nvSpPr>
            <p:cNvPr id="7" name="CasellaDiTesto 6">
              <a:extLst>
                <a:ext uri="{FF2B5EF4-FFF2-40B4-BE49-F238E27FC236}">
                  <a16:creationId xmlns:a16="http://schemas.microsoft.com/office/drawing/2014/main" id="{9ECFCB6F-14D7-D990-C5CD-44069524CB95}"/>
                </a:ext>
              </a:extLst>
            </p:cNvPr>
            <p:cNvSpPr txBox="1"/>
            <p:nvPr/>
          </p:nvSpPr>
          <p:spPr>
            <a:xfrm>
              <a:off x="5468071" y="3340524"/>
              <a:ext cx="1098480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SAAS (</a:t>
              </a:r>
              <a:r>
                <a:rPr kumimoji="0" lang="it-IT" sz="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Jaggaer+Beeliveit</a:t>
              </a:r>
              <a:r>
                <a:rPr kumimoji="0" lang="it-IT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)</a:t>
              </a:r>
            </a:p>
          </p:txBody>
        </p:sp>
      </p:grpSp>
      <p:grpSp>
        <p:nvGrpSpPr>
          <p:cNvPr id="52" name="Gruppo 51">
            <a:extLst>
              <a:ext uri="{FF2B5EF4-FFF2-40B4-BE49-F238E27FC236}">
                <a16:creationId xmlns:a16="http://schemas.microsoft.com/office/drawing/2014/main" id="{BE2A3352-BDAB-72B6-4AD8-949CEA23E12F}"/>
              </a:ext>
            </a:extLst>
          </p:cNvPr>
          <p:cNvGrpSpPr/>
          <p:nvPr/>
        </p:nvGrpSpPr>
        <p:grpSpPr>
          <a:xfrm>
            <a:off x="6818583" y="3681263"/>
            <a:ext cx="2457574" cy="813776"/>
            <a:chOff x="6650901" y="2570968"/>
            <a:chExt cx="2457574" cy="813776"/>
          </a:xfrm>
        </p:grpSpPr>
        <p:sp>
          <p:nvSpPr>
            <p:cNvPr id="18" name="Google Shape;208;p17">
              <a:extLst>
                <a:ext uri="{FF2B5EF4-FFF2-40B4-BE49-F238E27FC236}">
                  <a16:creationId xmlns:a16="http://schemas.microsoft.com/office/drawing/2014/main" id="{48CF5A2B-D257-2CF5-9E9D-5F28DEA99F02}"/>
                </a:ext>
              </a:extLst>
            </p:cNvPr>
            <p:cNvSpPr/>
            <p:nvPr/>
          </p:nvSpPr>
          <p:spPr>
            <a:xfrm>
              <a:off x="6650901" y="2570968"/>
              <a:ext cx="2457574" cy="813776"/>
            </a:xfrm>
            <a:custGeom>
              <a:avLst/>
              <a:gdLst/>
              <a:ahLst/>
              <a:cxnLst/>
              <a:rect l="l" t="t" r="r" b="b"/>
              <a:pathLst>
                <a:path w="27433" h="27445" extrusionOk="0">
                  <a:moveTo>
                    <a:pt x="3608" y="1"/>
                  </a:moveTo>
                  <a:cubicBezTo>
                    <a:pt x="1620" y="1"/>
                    <a:pt x="1" y="1620"/>
                    <a:pt x="1" y="3620"/>
                  </a:cubicBezTo>
                  <a:lnTo>
                    <a:pt x="1" y="23825"/>
                  </a:lnTo>
                  <a:cubicBezTo>
                    <a:pt x="1" y="25825"/>
                    <a:pt x="1620" y="27445"/>
                    <a:pt x="3608" y="27445"/>
                  </a:cubicBezTo>
                  <a:lnTo>
                    <a:pt x="23825" y="27445"/>
                  </a:lnTo>
                  <a:cubicBezTo>
                    <a:pt x="25813" y="27445"/>
                    <a:pt x="27433" y="25825"/>
                    <a:pt x="27433" y="23825"/>
                  </a:cubicBezTo>
                  <a:lnTo>
                    <a:pt x="27433" y="3620"/>
                  </a:lnTo>
                  <a:cubicBezTo>
                    <a:pt x="27433" y="1620"/>
                    <a:pt x="25813" y="1"/>
                    <a:pt x="23825" y="1"/>
                  </a:cubicBezTo>
                  <a:close/>
                </a:path>
              </a:pathLst>
            </a:custGeom>
            <a:solidFill>
              <a:srgbClr val="92D050"/>
            </a:solidFill>
            <a:ln w="22025" cap="flat" cmpd="sng">
              <a:solidFill>
                <a:schemeClr val="dk1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pic>
          <p:nvPicPr>
            <p:cNvPr id="10" name="Immagine 9">
              <a:extLst>
                <a:ext uri="{FF2B5EF4-FFF2-40B4-BE49-F238E27FC236}">
                  <a16:creationId xmlns:a16="http://schemas.microsoft.com/office/drawing/2014/main" id="{EE95514D-A6B2-B1E4-10DB-767798AEB0C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6792316" y="2761159"/>
              <a:ext cx="2141986" cy="285924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sp>
          <p:nvSpPr>
            <p:cNvPr id="8" name="CasellaDiTesto 7">
              <a:extLst>
                <a:ext uri="{FF2B5EF4-FFF2-40B4-BE49-F238E27FC236}">
                  <a16:creationId xmlns:a16="http://schemas.microsoft.com/office/drawing/2014/main" id="{BEE665A8-8D4A-D7B4-F5C7-49AAA29CB529}"/>
                </a:ext>
              </a:extLst>
            </p:cNvPr>
            <p:cNvSpPr txBox="1"/>
            <p:nvPr/>
          </p:nvSpPr>
          <p:spPr>
            <a:xfrm>
              <a:off x="7312622" y="3068745"/>
              <a:ext cx="1376405" cy="2761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Di proprietà (</a:t>
              </a:r>
              <a:r>
                <a:rPr kumimoji="0" lang="it-IT" sz="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Teamsystem</a:t>
              </a:r>
              <a:r>
                <a:rPr kumimoji="0" lang="it-IT" sz="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))</a:t>
              </a:r>
            </a:p>
          </p:txBody>
        </p:sp>
      </p:grpSp>
      <p:sp>
        <p:nvSpPr>
          <p:cNvPr id="9" name="Google Shape;194;p17">
            <a:extLst>
              <a:ext uri="{FF2B5EF4-FFF2-40B4-BE49-F238E27FC236}">
                <a16:creationId xmlns:a16="http://schemas.microsoft.com/office/drawing/2014/main" id="{EED43C18-FE82-4112-2F1D-7B16B4BA893C}"/>
              </a:ext>
            </a:extLst>
          </p:cNvPr>
          <p:cNvSpPr/>
          <p:nvPr/>
        </p:nvSpPr>
        <p:spPr>
          <a:xfrm flipH="1">
            <a:off x="9713918" y="3672180"/>
            <a:ext cx="1730373" cy="289516"/>
          </a:xfrm>
          <a:custGeom>
            <a:avLst/>
            <a:gdLst/>
            <a:ahLst/>
            <a:cxnLst/>
            <a:rect l="l" t="t" r="r" b="b"/>
            <a:pathLst>
              <a:path w="15943" h="6942" extrusionOk="0">
                <a:moveTo>
                  <a:pt x="2631" y="0"/>
                </a:moveTo>
                <a:cubicBezTo>
                  <a:pt x="1179" y="0"/>
                  <a:pt x="0" y="1179"/>
                  <a:pt x="0" y="2643"/>
                </a:cubicBezTo>
                <a:lnTo>
                  <a:pt x="0" y="4310"/>
                </a:lnTo>
                <a:cubicBezTo>
                  <a:pt x="0" y="5763"/>
                  <a:pt x="1179" y="6942"/>
                  <a:pt x="2631" y="6942"/>
                </a:cubicBezTo>
                <a:lnTo>
                  <a:pt x="14550" y="6942"/>
                </a:lnTo>
                <a:cubicBezTo>
                  <a:pt x="15324" y="6942"/>
                  <a:pt x="15943" y="6322"/>
                  <a:pt x="15943" y="5560"/>
                </a:cubicBezTo>
                <a:lnTo>
                  <a:pt x="15943" y="1393"/>
                </a:lnTo>
                <a:cubicBezTo>
                  <a:pt x="15943" y="619"/>
                  <a:pt x="15324" y="0"/>
                  <a:pt x="14550" y="0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it-IT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E6AA9"/>
                </a:solidFill>
                <a:effectLst/>
                <a:uLnTx/>
                <a:uFillTx/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eAppalti</a:t>
            </a:r>
            <a:r>
              <a:rPr kumimoji="0" lang="it-IT" sz="1200" b="0" i="0" u="none" strike="noStrike" kern="0" cap="none" spc="0" normalizeH="0" baseline="0" noProof="0" dirty="0">
                <a:ln>
                  <a:noFill/>
                </a:ln>
                <a:solidFill>
                  <a:srgbClr val="0E6AA9"/>
                </a:solidFill>
                <a:effectLst/>
                <a:uLnTx/>
                <a:uFillTx/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 GIGA-Calabria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rgbClr val="0E6AA9"/>
              </a:solidFill>
              <a:effectLst/>
              <a:uLnTx/>
              <a:uFillTx/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pic>
        <p:nvPicPr>
          <p:cNvPr id="31" name="Immagine 30">
            <a:extLst>
              <a:ext uri="{FF2B5EF4-FFF2-40B4-BE49-F238E27FC236}">
                <a16:creationId xmlns:a16="http://schemas.microsoft.com/office/drawing/2014/main" id="{09F19488-F68E-5B2D-1F9D-0AEF3164485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500482" y="3643069"/>
            <a:ext cx="641613" cy="361760"/>
          </a:xfrm>
          <a:prstGeom prst="rect">
            <a:avLst/>
          </a:prstGeom>
        </p:spPr>
      </p:pic>
      <p:sp>
        <p:nvSpPr>
          <p:cNvPr id="37" name="Google Shape;171;p17">
            <a:extLst>
              <a:ext uri="{FF2B5EF4-FFF2-40B4-BE49-F238E27FC236}">
                <a16:creationId xmlns:a16="http://schemas.microsoft.com/office/drawing/2014/main" id="{0487764F-ECFD-F1EF-B5C4-4543BB599FF9}"/>
              </a:ext>
            </a:extLst>
          </p:cNvPr>
          <p:cNvSpPr/>
          <p:nvPr/>
        </p:nvSpPr>
        <p:spPr>
          <a:xfrm>
            <a:off x="4807325" y="4556803"/>
            <a:ext cx="2190691" cy="921983"/>
          </a:xfrm>
          <a:custGeom>
            <a:avLst/>
            <a:gdLst/>
            <a:ahLst/>
            <a:cxnLst/>
            <a:rect l="l" t="t" r="r" b="b"/>
            <a:pathLst>
              <a:path w="50829" h="24207" fill="none" extrusionOk="0">
                <a:moveTo>
                  <a:pt x="50829" y="1"/>
                </a:moveTo>
                <a:lnTo>
                  <a:pt x="50829" y="10657"/>
                </a:lnTo>
                <a:cubicBezTo>
                  <a:pt x="50829" y="18134"/>
                  <a:pt x="44768" y="24206"/>
                  <a:pt x="37291" y="24206"/>
                </a:cubicBezTo>
                <a:lnTo>
                  <a:pt x="1" y="24206"/>
                </a:lnTo>
              </a:path>
            </a:pathLst>
          </a:cu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43" name="Google Shape;171;p17">
            <a:extLst>
              <a:ext uri="{FF2B5EF4-FFF2-40B4-BE49-F238E27FC236}">
                <a16:creationId xmlns:a16="http://schemas.microsoft.com/office/drawing/2014/main" id="{7895ACCF-7E2C-881A-7338-F2DBA9AAD8EA}"/>
              </a:ext>
            </a:extLst>
          </p:cNvPr>
          <p:cNvSpPr/>
          <p:nvPr/>
        </p:nvSpPr>
        <p:spPr>
          <a:xfrm rot="16200000" flipV="1">
            <a:off x="8376370" y="710048"/>
            <a:ext cx="679846" cy="881514"/>
          </a:xfrm>
          <a:custGeom>
            <a:avLst/>
            <a:gdLst/>
            <a:ahLst/>
            <a:cxnLst/>
            <a:rect l="l" t="t" r="r" b="b"/>
            <a:pathLst>
              <a:path w="50829" h="24207" fill="none" extrusionOk="0">
                <a:moveTo>
                  <a:pt x="50829" y="1"/>
                </a:moveTo>
                <a:lnTo>
                  <a:pt x="50829" y="10657"/>
                </a:lnTo>
                <a:cubicBezTo>
                  <a:pt x="50829" y="18134"/>
                  <a:pt x="44768" y="24206"/>
                  <a:pt x="37291" y="24206"/>
                </a:cubicBezTo>
                <a:lnTo>
                  <a:pt x="1" y="24206"/>
                </a:lnTo>
              </a:path>
            </a:pathLst>
          </a:custGeom>
          <a:solidFill>
            <a:srgbClr val="92D050"/>
          </a:solidFill>
          <a:ln w="22025" cap="flat" cmpd="sng">
            <a:solidFill>
              <a:srgbClr val="92D050"/>
            </a:solidFill>
            <a:prstDash val="solid"/>
            <a:miter lim="11906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6" name="Google Shape;200;p17">
            <a:extLst>
              <a:ext uri="{FF2B5EF4-FFF2-40B4-BE49-F238E27FC236}">
                <a16:creationId xmlns:a16="http://schemas.microsoft.com/office/drawing/2014/main" id="{158B019C-92E3-3B21-D05F-53D3D083F822}"/>
              </a:ext>
            </a:extLst>
          </p:cNvPr>
          <p:cNvSpPr/>
          <p:nvPr/>
        </p:nvSpPr>
        <p:spPr>
          <a:xfrm flipH="1">
            <a:off x="7329364" y="5597031"/>
            <a:ext cx="2792358" cy="512225"/>
          </a:xfrm>
          <a:custGeom>
            <a:avLst/>
            <a:gdLst/>
            <a:ahLst/>
            <a:cxnLst/>
            <a:rect l="l" t="t" r="r" b="b"/>
            <a:pathLst>
              <a:path w="15943" h="6942" extrusionOk="0">
                <a:moveTo>
                  <a:pt x="2631" y="0"/>
                </a:moveTo>
                <a:cubicBezTo>
                  <a:pt x="1179" y="0"/>
                  <a:pt x="0" y="1179"/>
                  <a:pt x="0" y="2631"/>
                </a:cubicBezTo>
                <a:lnTo>
                  <a:pt x="0" y="4310"/>
                </a:lnTo>
                <a:cubicBezTo>
                  <a:pt x="0" y="5763"/>
                  <a:pt x="1179" y="6941"/>
                  <a:pt x="2631" y="6941"/>
                </a:cubicBezTo>
                <a:lnTo>
                  <a:pt x="14550" y="6941"/>
                </a:lnTo>
                <a:cubicBezTo>
                  <a:pt x="15324" y="6941"/>
                  <a:pt x="15943" y="6322"/>
                  <a:pt x="15943" y="5560"/>
                </a:cubicBezTo>
                <a:lnTo>
                  <a:pt x="15943" y="1381"/>
                </a:lnTo>
                <a:cubicBezTo>
                  <a:pt x="15943" y="619"/>
                  <a:pt x="15324" y="0"/>
                  <a:pt x="14550" y="0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pic>
        <p:nvPicPr>
          <p:cNvPr id="28" name="Immagine 27">
            <a:extLst>
              <a:ext uri="{FF2B5EF4-FFF2-40B4-BE49-F238E27FC236}">
                <a16:creationId xmlns:a16="http://schemas.microsoft.com/office/drawing/2014/main" id="{9FE93D58-021E-1C92-134C-1B1D16D1E54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525511" y="5673871"/>
            <a:ext cx="2310152" cy="35838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29" name="CasellaDiTesto 128">
            <a:extLst>
              <a:ext uri="{FF2B5EF4-FFF2-40B4-BE49-F238E27FC236}">
                <a16:creationId xmlns:a16="http://schemas.microsoft.com/office/drawing/2014/main" id="{CA3B3611-782A-9E1B-A8B4-9E8148733B5E}"/>
              </a:ext>
            </a:extLst>
          </p:cNvPr>
          <p:cNvSpPr txBox="1"/>
          <p:nvPr/>
        </p:nvSpPr>
        <p:spPr>
          <a:xfrm>
            <a:off x="9873990" y="877380"/>
            <a:ext cx="80663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Truspace</a:t>
            </a:r>
            <a:r>
              <a:rPr kumimoji="0" lang="it-IT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(4Days</a:t>
            </a:r>
            <a:r>
              <a:rPr kumimoji="0" lang="it-IT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)</a:t>
            </a:r>
          </a:p>
        </p:txBody>
      </p:sp>
      <p:sp>
        <p:nvSpPr>
          <p:cNvPr id="134" name="Google Shape;171;p17">
            <a:extLst>
              <a:ext uri="{FF2B5EF4-FFF2-40B4-BE49-F238E27FC236}">
                <a16:creationId xmlns:a16="http://schemas.microsoft.com/office/drawing/2014/main" id="{06F5D7A4-B622-2CCD-B34B-CAF160044A65}"/>
              </a:ext>
            </a:extLst>
          </p:cNvPr>
          <p:cNvSpPr/>
          <p:nvPr/>
        </p:nvSpPr>
        <p:spPr>
          <a:xfrm rot="16200000" flipH="1" flipV="1">
            <a:off x="8763754" y="1535354"/>
            <a:ext cx="322480" cy="1298923"/>
          </a:xfrm>
          <a:custGeom>
            <a:avLst/>
            <a:gdLst/>
            <a:ahLst/>
            <a:cxnLst/>
            <a:rect l="l" t="t" r="r" b="b"/>
            <a:pathLst>
              <a:path w="50829" h="24207" fill="none" extrusionOk="0">
                <a:moveTo>
                  <a:pt x="50829" y="1"/>
                </a:moveTo>
                <a:lnTo>
                  <a:pt x="50829" y="10657"/>
                </a:lnTo>
                <a:cubicBezTo>
                  <a:pt x="50829" y="18134"/>
                  <a:pt x="44768" y="24206"/>
                  <a:pt x="37291" y="24206"/>
                </a:cubicBezTo>
                <a:lnTo>
                  <a:pt x="1" y="24206"/>
                </a:lnTo>
              </a:path>
            </a:pathLst>
          </a:custGeom>
          <a:solidFill>
            <a:srgbClr val="92D050"/>
          </a:solidFill>
          <a:ln w="22025" cap="flat" cmpd="sng">
            <a:solidFill>
              <a:srgbClr val="92D050"/>
            </a:solidFill>
            <a:prstDash val="solid"/>
            <a:miter lim="11906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38" name="CasellaDiTesto 37">
            <a:extLst>
              <a:ext uri="{FF2B5EF4-FFF2-40B4-BE49-F238E27FC236}">
                <a16:creationId xmlns:a16="http://schemas.microsoft.com/office/drawing/2014/main" id="{55D3B32C-63A4-B26C-AD38-544F23537308}"/>
              </a:ext>
            </a:extLst>
          </p:cNvPr>
          <p:cNvSpPr txBox="1"/>
          <p:nvPr/>
        </p:nvSpPr>
        <p:spPr>
          <a:xfrm>
            <a:off x="9365032" y="638529"/>
            <a:ext cx="1732527" cy="307777"/>
          </a:xfrm>
          <a:prstGeom prst="rect">
            <a:avLst/>
          </a:prstGeom>
          <a:solidFill>
            <a:schemeClr val="bg1"/>
          </a:solidFill>
          <a:ln>
            <a:solidFill>
              <a:srgbClr val="0E6AA9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srgbClr val="0E6AA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BIM@FVG</a:t>
            </a:r>
          </a:p>
        </p:txBody>
      </p:sp>
      <p:sp>
        <p:nvSpPr>
          <p:cNvPr id="5" name="Google Shape;172;p17">
            <a:extLst>
              <a:ext uri="{FF2B5EF4-FFF2-40B4-BE49-F238E27FC236}">
                <a16:creationId xmlns:a16="http://schemas.microsoft.com/office/drawing/2014/main" id="{EB4D5696-E835-4475-0890-74920056C6FF}"/>
              </a:ext>
            </a:extLst>
          </p:cNvPr>
          <p:cNvSpPr/>
          <p:nvPr/>
        </p:nvSpPr>
        <p:spPr>
          <a:xfrm>
            <a:off x="6798521" y="1381549"/>
            <a:ext cx="2963077" cy="665694"/>
          </a:xfrm>
          <a:custGeom>
            <a:avLst/>
            <a:gdLst/>
            <a:ahLst/>
            <a:cxnLst/>
            <a:rect l="l" t="t" r="r" b="b"/>
            <a:pathLst>
              <a:path w="15943" h="6942" extrusionOk="0">
                <a:moveTo>
                  <a:pt x="1393" y="1"/>
                </a:moveTo>
                <a:cubicBezTo>
                  <a:pt x="619" y="1"/>
                  <a:pt x="0" y="620"/>
                  <a:pt x="0" y="1394"/>
                </a:cubicBezTo>
                <a:lnTo>
                  <a:pt x="0" y="5561"/>
                </a:lnTo>
                <a:cubicBezTo>
                  <a:pt x="0" y="6323"/>
                  <a:pt x="619" y="6942"/>
                  <a:pt x="1393" y="6942"/>
                </a:cubicBezTo>
                <a:lnTo>
                  <a:pt x="13311" y="6942"/>
                </a:lnTo>
                <a:cubicBezTo>
                  <a:pt x="14764" y="6942"/>
                  <a:pt x="15943" y="5763"/>
                  <a:pt x="15943" y="4311"/>
                </a:cubicBezTo>
                <a:lnTo>
                  <a:pt x="15943" y="2644"/>
                </a:lnTo>
                <a:cubicBezTo>
                  <a:pt x="15943" y="1191"/>
                  <a:pt x="14764" y="1"/>
                  <a:pt x="13311" y="1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it-IT" sz="1867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ira Sans Extra Condensed"/>
                <a:ea typeface="Fira Sans Extra Condensed"/>
                <a:cs typeface="Fira Sans Extra Condensed"/>
                <a:sym typeface="Fira Sans Extra Condensed"/>
              </a:rPr>
              <a:t>EA-FVG</a:t>
            </a: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ira Sans Extra Condensed"/>
              <a:ea typeface="Fira Sans Extra Condensed"/>
              <a:cs typeface="Fira Sans Extra Condensed"/>
              <a:sym typeface="Fira Sans Extra Condensed"/>
            </a:endParaRPr>
          </a:p>
        </p:txBody>
      </p:sp>
      <p:pic>
        <p:nvPicPr>
          <p:cNvPr id="34" name="Immagine 33">
            <a:extLst>
              <a:ext uri="{FF2B5EF4-FFF2-40B4-BE49-F238E27FC236}">
                <a16:creationId xmlns:a16="http://schemas.microsoft.com/office/drawing/2014/main" id="{B5D333B6-6096-0738-61AA-E4117DF1304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967232" y="1506540"/>
            <a:ext cx="2521513" cy="419837"/>
          </a:xfrm>
          <a:prstGeom prst="rect">
            <a:avLst/>
          </a:prstGeom>
          <a:solidFill>
            <a:srgbClr val="92D050"/>
          </a:solidFill>
          <a:ln>
            <a:solidFill>
              <a:schemeClr val="accent1"/>
            </a:solidFill>
          </a:ln>
        </p:spPr>
      </p:pic>
      <p:sp>
        <p:nvSpPr>
          <p:cNvPr id="40" name="Google Shape;205;p17">
            <a:extLst>
              <a:ext uri="{FF2B5EF4-FFF2-40B4-BE49-F238E27FC236}">
                <a16:creationId xmlns:a16="http://schemas.microsoft.com/office/drawing/2014/main" id="{265B7E11-FEBC-DCDF-35ED-165F16F17239}"/>
              </a:ext>
            </a:extLst>
          </p:cNvPr>
          <p:cNvSpPr/>
          <p:nvPr/>
        </p:nvSpPr>
        <p:spPr>
          <a:xfrm>
            <a:off x="2916543" y="5381598"/>
            <a:ext cx="851101" cy="545220"/>
          </a:xfrm>
          <a:custGeom>
            <a:avLst/>
            <a:gdLst/>
            <a:ahLst/>
            <a:cxnLst/>
            <a:rect l="l" t="t" r="r" b="b"/>
            <a:pathLst>
              <a:path w="50972" h="24206" fill="none" extrusionOk="0">
                <a:moveTo>
                  <a:pt x="50971" y="1"/>
                </a:moveTo>
                <a:lnTo>
                  <a:pt x="13538" y="1"/>
                </a:lnTo>
                <a:cubicBezTo>
                  <a:pt x="6061" y="1"/>
                  <a:pt x="1" y="6073"/>
                  <a:pt x="1" y="13550"/>
                </a:cubicBezTo>
                <a:lnTo>
                  <a:pt x="1" y="24206"/>
                </a:lnTo>
              </a:path>
            </a:pathLst>
          </a:custGeom>
          <a:solidFill>
            <a:srgbClr val="92D050"/>
          </a:solidFill>
          <a:ln w="22025" cap="flat" cmpd="sng">
            <a:solidFill>
              <a:srgbClr val="92D050"/>
            </a:solidFill>
            <a:prstDash val="solid"/>
            <a:miter lim="11906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cxnSp>
        <p:nvCxnSpPr>
          <p:cNvPr id="41" name="Connettore diritto 40">
            <a:extLst>
              <a:ext uri="{FF2B5EF4-FFF2-40B4-BE49-F238E27FC236}">
                <a16:creationId xmlns:a16="http://schemas.microsoft.com/office/drawing/2014/main" id="{AB3A6943-07DF-9C22-44AD-DD211E8BDA3E}"/>
              </a:ext>
            </a:extLst>
          </p:cNvPr>
          <p:cNvCxnSpPr>
            <a:cxnSpLocks/>
          </p:cNvCxnSpPr>
          <p:nvPr/>
        </p:nvCxnSpPr>
        <p:spPr>
          <a:xfrm>
            <a:off x="9365032" y="1723786"/>
            <a:ext cx="654350" cy="0"/>
          </a:xfrm>
          <a:prstGeom prst="line">
            <a:avLst/>
          </a:prstGeom>
          <a:noFill/>
          <a:ln w="22025" cap="flat" cmpd="sng">
            <a:solidFill>
              <a:srgbClr val="92D050"/>
            </a:solidFill>
            <a:prstDash val="solid"/>
            <a:miter lim="11906"/>
            <a:headEnd type="none" w="sm" len="sm"/>
            <a:tailEnd type="none" w="sm" len="sm"/>
          </a:ln>
        </p:spPr>
      </p:cxnSp>
      <p:sp>
        <p:nvSpPr>
          <p:cNvPr id="136" name="Google Shape;205;p17">
            <a:extLst>
              <a:ext uri="{FF2B5EF4-FFF2-40B4-BE49-F238E27FC236}">
                <a16:creationId xmlns:a16="http://schemas.microsoft.com/office/drawing/2014/main" id="{43092D99-2457-CDE7-380E-2F229756F7FA}"/>
              </a:ext>
            </a:extLst>
          </p:cNvPr>
          <p:cNvSpPr/>
          <p:nvPr/>
        </p:nvSpPr>
        <p:spPr>
          <a:xfrm>
            <a:off x="6018893" y="2421358"/>
            <a:ext cx="3644378" cy="1479236"/>
          </a:xfrm>
          <a:custGeom>
            <a:avLst/>
            <a:gdLst/>
            <a:ahLst/>
            <a:cxnLst/>
            <a:rect l="l" t="t" r="r" b="b"/>
            <a:pathLst>
              <a:path w="50972" h="24206" fill="none" extrusionOk="0">
                <a:moveTo>
                  <a:pt x="50971" y="1"/>
                </a:moveTo>
                <a:lnTo>
                  <a:pt x="13538" y="1"/>
                </a:lnTo>
                <a:cubicBezTo>
                  <a:pt x="6061" y="1"/>
                  <a:pt x="1" y="6073"/>
                  <a:pt x="1" y="13550"/>
                </a:cubicBezTo>
                <a:lnTo>
                  <a:pt x="1" y="24206"/>
                </a:lnTo>
              </a:path>
            </a:pathLst>
          </a:custGeom>
          <a:solidFill>
            <a:srgbClr val="92D050"/>
          </a:solidFill>
          <a:ln w="22025" cap="flat" cmpd="sng">
            <a:solidFill>
              <a:srgbClr val="92D050"/>
            </a:solidFill>
            <a:prstDash val="solid"/>
            <a:miter lim="11906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just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37" name="Google Shape;171;p17">
            <a:extLst>
              <a:ext uri="{FF2B5EF4-FFF2-40B4-BE49-F238E27FC236}">
                <a16:creationId xmlns:a16="http://schemas.microsoft.com/office/drawing/2014/main" id="{D0F176E2-CB2E-E245-8A61-7548128DFCB4}"/>
              </a:ext>
            </a:extLst>
          </p:cNvPr>
          <p:cNvSpPr/>
          <p:nvPr/>
        </p:nvSpPr>
        <p:spPr>
          <a:xfrm rot="16200000" flipV="1">
            <a:off x="8318030" y="2419772"/>
            <a:ext cx="1177353" cy="1335497"/>
          </a:xfrm>
          <a:custGeom>
            <a:avLst/>
            <a:gdLst/>
            <a:ahLst/>
            <a:cxnLst/>
            <a:rect l="l" t="t" r="r" b="b"/>
            <a:pathLst>
              <a:path w="50829" h="24207" fill="none" extrusionOk="0">
                <a:moveTo>
                  <a:pt x="50829" y="1"/>
                </a:moveTo>
                <a:lnTo>
                  <a:pt x="50829" y="10657"/>
                </a:lnTo>
                <a:cubicBezTo>
                  <a:pt x="50829" y="18134"/>
                  <a:pt x="44768" y="24206"/>
                  <a:pt x="37291" y="24206"/>
                </a:cubicBezTo>
                <a:lnTo>
                  <a:pt x="1" y="24206"/>
                </a:lnTo>
              </a:path>
            </a:pathLst>
          </a:custGeom>
          <a:solidFill>
            <a:srgbClr val="92D050"/>
          </a:solidFill>
          <a:ln w="22025" cap="flat" cmpd="sng">
            <a:solidFill>
              <a:srgbClr val="92D050"/>
            </a:solidFill>
            <a:prstDash val="solid"/>
            <a:miter lim="11906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cxnSp>
        <p:nvCxnSpPr>
          <p:cNvPr id="138" name="Connettore diritto 137">
            <a:extLst>
              <a:ext uri="{FF2B5EF4-FFF2-40B4-BE49-F238E27FC236}">
                <a16:creationId xmlns:a16="http://schemas.microsoft.com/office/drawing/2014/main" id="{12A693D3-4104-DE40-BAFE-13366C269D3B}"/>
              </a:ext>
            </a:extLst>
          </p:cNvPr>
          <p:cNvCxnSpPr>
            <a:cxnSpLocks/>
          </p:cNvCxnSpPr>
          <p:nvPr/>
        </p:nvCxnSpPr>
        <p:spPr>
          <a:xfrm flipV="1">
            <a:off x="10569815" y="2706697"/>
            <a:ext cx="0" cy="392277"/>
          </a:xfrm>
          <a:prstGeom prst="line">
            <a:avLst/>
          </a:prstGeom>
          <a:noFill/>
          <a:ln w="22025" cap="flat" cmpd="sng">
            <a:solidFill>
              <a:srgbClr val="92D050"/>
            </a:solidFill>
            <a:prstDash val="solid"/>
            <a:miter lim="11906"/>
            <a:headEnd type="none" w="sm" len="sm"/>
            <a:tailEnd type="none" w="sm" len="sm"/>
          </a:ln>
        </p:spPr>
      </p:cxnSp>
      <p:sp>
        <p:nvSpPr>
          <p:cNvPr id="141" name="Google Shape;171;p17">
            <a:extLst>
              <a:ext uri="{FF2B5EF4-FFF2-40B4-BE49-F238E27FC236}">
                <a16:creationId xmlns:a16="http://schemas.microsoft.com/office/drawing/2014/main" id="{FF264106-A5F8-6DF8-B96B-9F12941194ED}"/>
              </a:ext>
            </a:extLst>
          </p:cNvPr>
          <p:cNvSpPr/>
          <p:nvPr/>
        </p:nvSpPr>
        <p:spPr>
          <a:xfrm rot="16200000" flipH="1" flipV="1">
            <a:off x="9267983" y="4051602"/>
            <a:ext cx="188241" cy="1095578"/>
          </a:xfrm>
          <a:custGeom>
            <a:avLst/>
            <a:gdLst/>
            <a:ahLst/>
            <a:cxnLst/>
            <a:rect l="l" t="t" r="r" b="b"/>
            <a:pathLst>
              <a:path w="50829" h="24207" fill="none" extrusionOk="0">
                <a:moveTo>
                  <a:pt x="50829" y="1"/>
                </a:moveTo>
                <a:lnTo>
                  <a:pt x="50829" y="10657"/>
                </a:lnTo>
                <a:cubicBezTo>
                  <a:pt x="50829" y="18134"/>
                  <a:pt x="44768" y="24206"/>
                  <a:pt x="37291" y="24206"/>
                </a:cubicBezTo>
                <a:lnTo>
                  <a:pt x="1" y="24206"/>
                </a:lnTo>
              </a:path>
            </a:pathLst>
          </a:custGeom>
          <a:solidFill>
            <a:srgbClr val="92D050"/>
          </a:solidFill>
          <a:ln w="22025" cap="flat" cmpd="sng">
            <a:solidFill>
              <a:srgbClr val="92D050"/>
            </a:solidFill>
            <a:prstDash val="solid"/>
            <a:miter lim="11906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6C773BF5-5B7E-B76A-2499-FD3316A7A12F}"/>
              </a:ext>
            </a:extLst>
          </p:cNvPr>
          <p:cNvSpPr/>
          <p:nvPr/>
        </p:nvSpPr>
        <p:spPr>
          <a:xfrm>
            <a:off x="24067" y="877380"/>
            <a:ext cx="6370510" cy="4876367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44" name="Gruppo 43">
            <a:extLst>
              <a:ext uri="{FF2B5EF4-FFF2-40B4-BE49-F238E27FC236}">
                <a16:creationId xmlns:a16="http://schemas.microsoft.com/office/drawing/2014/main" id="{CDD5C078-DE43-7AE4-AC83-E79482787D1C}"/>
              </a:ext>
            </a:extLst>
          </p:cNvPr>
          <p:cNvGrpSpPr/>
          <p:nvPr/>
        </p:nvGrpSpPr>
        <p:grpSpPr>
          <a:xfrm>
            <a:off x="6607020" y="2462982"/>
            <a:ext cx="3056250" cy="3313861"/>
            <a:chOff x="6607020" y="2462982"/>
            <a:chExt cx="3056250" cy="3313861"/>
          </a:xfrm>
        </p:grpSpPr>
        <p:sp>
          <p:nvSpPr>
            <p:cNvPr id="12" name="Google Shape;171;p17">
              <a:extLst>
                <a:ext uri="{FF2B5EF4-FFF2-40B4-BE49-F238E27FC236}">
                  <a16:creationId xmlns:a16="http://schemas.microsoft.com/office/drawing/2014/main" id="{18B80504-564A-BDF6-62CE-9C0D40953C79}"/>
                </a:ext>
              </a:extLst>
            </p:cNvPr>
            <p:cNvSpPr/>
            <p:nvPr/>
          </p:nvSpPr>
          <p:spPr>
            <a:xfrm flipH="1">
              <a:off x="6607020" y="3429000"/>
              <a:ext cx="837145" cy="2347843"/>
            </a:xfrm>
            <a:custGeom>
              <a:avLst/>
              <a:gdLst/>
              <a:ahLst/>
              <a:cxnLst/>
              <a:rect l="l" t="t" r="r" b="b"/>
              <a:pathLst>
                <a:path w="50829" h="24207" fill="none" extrusionOk="0">
                  <a:moveTo>
                    <a:pt x="50829" y="1"/>
                  </a:moveTo>
                  <a:lnTo>
                    <a:pt x="50829" y="10657"/>
                  </a:lnTo>
                  <a:cubicBezTo>
                    <a:pt x="50829" y="18134"/>
                    <a:pt x="44768" y="24206"/>
                    <a:pt x="37291" y="24206"/>
                  </a:cubicBezTo>
                  <a:lnTo>
                    <a:pt x="1" y="24206"/>
                  </a:lnTo>
                </a:path>
              </a:pathLst>
            </a:custGeom>
            <a:solidFill>
              <a:srgbClr val="92D050"/>
            </a:solidFill>
            <a:ln w="22025" cap="flat" cmpd="sng">
              <a:solidFill>
                <a:srgbClr val="92D050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2" name="Google Shape;171;p17">
              <a:extLst>
                <a:ext uri="{FF2B5EF4-FFF2-40B4-BE49-F238E27FC236}">
                  <a16:creationId xmlns:a16="http://schemas.microsoft.com/office/drawing/2014/main" id="{CAB3E37E-59D1-7922-AD36-9A56407787F0}"/>
                </a:ext>
              </a:extLst>
            </p:cNvPr>
            <p:cNvSpPr/>
            <p:nvPr/>
          </p:nvSpPr>
          <p:spPr>
            <a:xfrm rot="5400000" flipH="1">
              <a:off x="7430848" y="1642383"/>
              <a:ext cx="1411823" cy="3053021"/>
            </a:xfrm>
            <a:custGeom>
              <a:avLst/>
              <a:gdLst/>
              <a:ahLst/>
              <a:cxnLst/>
              <a:rect l="l" t="t" r="r" b="b"/>
              <a:pathLst>
                <a:path w="50829" h="24207" fill="none" extrusionOk="0">
                  <a:moveTo>
                    <a:pt x="50829" y="1"/>
                  </a:moveTo>
                  <a:lnTo>
                    <a:pt x="50829" y="10657"/>
                  </a:lnTo>
                  <a:cubicBezTo>
                    <a:pt x="50829" y="18134"/>
                    <a:pt x="44768" y="24206"/>
                    <a:pt x="37291" y="24206"/>
                  </a:cubicBezTo>
                  <a:lnTo>
                    <a:pt x="1" y="24206"/>
                  </a:lnTo>
                </a:path>
              </a:pathLst>
            </a:custGeom>
            <a:solidFill>
              <a:srgbClr val="92D050"/>
            </a:solidFill>
            <a:ln w="22025" cap="flat" cmpd="sng">
              <a:solidFill>
                <a:srgbClr val="92D050"/>
              </a:solidFill>
              <a:prstDash val="solid"/>
              <a:miter lim="11906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  <p:grpSp>
        <p:nvGrpSpPr>
          <p:cNvPr id="50" name="Gruppo 49">
            <a:extLst>
              <a:ext uri="{FF2B5EF4-FFF2-40B4-BE49-F238E27FC236}">
                <a16:creationId xmlns:a16="http://schemas.microsoft.com/office/drawing/2014/main" id="{08A460E3-DD22-A497-35A0-A2989DFE44C0}"/>
              </a:ext>
            </a:extLst>
          </p:cNvPr>
          <p:cNvGrpSpPr/>
          <p:nvPr/>
        </p:nvGrpSpPr>
        <p:grpSpPr>
          <a:xfrm>
            <a:off x="6586128" y="672587"/>
            <a:ext cx="2968810" cy="1708904"/>
            <a:chOff x="6586128" y="672587"/>
            <a:chExt cx="2968810" cy="1708904"/>
          </a:xfrm>
        </p:grpSpPr>
        <p:sp>
          <p:nvSpPr>
            <p:cNvPr id="46" name="Google Shape;171;p17">
              <a:extLst>
                <a:ext uri="{FF2B5EF4-FFF2-40B4-BE49-F238E27FC236}">
                  <a16:creationId xmlns:a16="http://schemas.microsoft.com/office/drawing/2014/main" id="{89D9BC64-AFCD-23CB-D71B-9B70CB234D26}"/>
                </a:ext>
              </a:extLst>
            </p:cNvPr>
            <p:cNvSpPr/>
            <p:nvPr/>
          </p:nvSpPr>
          <p:spPr>
            <a:xfrm flipH="1">
              <a:off x="6591863" y="1170746"/>
              <a:ext cx="2963075" cy="1210745"/>
            </a:xfrm>
            <a:custGeom>
              <a:avLst/>
              <a:gdLst/>
              <a:ahLst/>
              <a:cxnLst/>
              <a:rect l="l" t="t" r="r" b="b"/>
              <a:pathLst>
                <a:path w="50829" h="24207" fill="none" extrusionOk="0">
                  <a:moveTo>
                    <a:pt x="50829" y="1"/>
                  </a:moveTo>
                  <a:lnTo>
                    <a:pt x="50829" y="10657"/>
                  </a:lnTo>
                  <a:cubicBezTo>
                    <a:pt x="50829" y="18134"/>
                    <a:pt x="44768" y="24206"/>
                    <a:pt x="37291" y="24206"/>
                  </a:cubicBezTo>
                  <a:lnTo>
                    <a:pt x="1" y="24206"/>
                  </a:lnTo>
                </a:path>
              </a:pathLst>
            </a:custGeom>
            <a:solidFill>
              <a:srgbClr val="92D050"/>
            </a:solidFill>
            <a:ln w="22025" cap="flat" cmpd="sng">
              <a:solidFill>
                <a:srgbClr val="92D050"/>
              </a:solidFill>
              <a:prstDash val="dash"/>
              <a:miter lim="11906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47" name="Google Shape;171;p17">
              <a:extLst>
                <a:ext uri="{FF2B5EF4-FFF2-40B4-BE49-F238E27FC236}">
                  <a16:creationId xmlns:a16="http://schemas.microsoft.com/office/drawing/2014/main" id="{FE84D9EF-0C8E-2558-7180-D0F595D47053}"/>
                </a:ext>
              </a:extLst>
            </p:cNvPr>
            <p:cNvSpPr/>
            <p:nvPr/>
          </p:nvSpPr>
          <p:spPr>
            <a:xfrm rot="5400000" flipH="1">
              <a:off x="7507562" y="-248847"/>
              <a:ext cx="728054" cy="2570922"/>
            </a:xfrm>
            <a:custGeom>
              <a:avLst/>
              <a:gdLst/>
              <a:ahLst/>
              <a:cxnLst/>
              <a:rect l="l" t="t" r="r" b="b"/>
              <a:pathLst>
                <a:path w="50829" h="24207" fill="none" extrusionOk="0">
                  <a:moveTo>
                    <a:pt x="50829" y="1"/>
                  </a:moveTo>
                  <a:lnTo>
                    <a:pt x="50829" y="10657"/>
                  </a:lnTo>
                  <a:cubicBezTo>
                    <a:pt x="50829" y="18134"/>
                    <a:pt x="44768" y="24206"/>
                    <a:pt x="37291" y="24206"/>
                  </a:cubicBezTo>
                  <a:lnTo>
                    <a:pt x="1" y="24206"/>
                  </a:lnTo>
                </a:path>
              </a:pathLst>
            </a:custGeom>
            <a:solidFill>
              <a:srgbClr val="92D050"/>
            </a:solidFill>
            <a:ln w="22025" cap="flat" cmpd="sng">
              <a:solidFill>
                <a:srgbClr val="92D050"/>
              </a:solidFill>
              <a:prstDash val="dash"/>
              <a:miter lim="11906"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A3387B2-E21C-7A3B-4504-C69598754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3910" y="3069517"/>
            <a:ext cx="6195600" cy="718966"/>
          </a:xfrm>
        </p:spPr>
        <p:txBody>
          <a:bodyPr>
            <a:normAutofit/>
          </a:bodyPr>
          <a:lstStyle/>
          <a:p>
            <a:r>
              <a:rPr lang="it-IT" sz="2000" dirty="0"/>
              <a:t>eAppaltiFVG – Dimensioni</a:t>
            </a:r>
            <a:br>
              <a:rPr lang="it-IT" sz="2000" dirty="0"/>
            </a:br>
            <a:endParaRPr lang="it-IT" sz="2000" dirty="0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5E9477AF-089C-3ADC-5B08-C72DBEBEA2C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it-IT" dirty="0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30247964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0970C3-19F5-F72C-E291-FE6B0CBBCB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C630689-3515-BC61-167C-BD5CFA27EC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/>
              <a:t>Quadro generale delle dimensioni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AF6DA46E-D8AD-F8EE-B4B7-57CCFBBE96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4F2F65-D974-4934-9999-794528C16DF7}" type="slidenum">
              <a:rPr kumimoji="0" lang="it-IT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it-IT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24" name="Segnaposto numero diapositiva 2">
            <a:extLst>
              <a:ext uri="{FF2B5EF4-FFF2-40B4-BE49-F238E27FC236}">
                <a16:creationId xmlns:a16="http://schemas.microsoft.com/office/drawing/2014/main" id="{097B4631-39F3-7FD8-8490-150B8C862D39}"/>
              </a:ext>
            </a:extLst>
          </p:cNvPr>
          <p:cNvSpPr txBox="1">
            <a:spLocks/>
          </p:cNvSpPr>
          <p:nvPr/>
        </p:nvSpPr>
        <p:spPr>
          <a:xfrm>
            <a:off x="11314800" y="6454800"/>
            <a:ext cx="543600" cy="262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it-IT"/>
            </a:defPPr>
            <a:lvl1pPr marL="0" algn="r" defTabSz="914400" rtl="0" eaLnBrk="1" latinLnBrk="0" hangingPunct="1">
              <a:defRPr sz="11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4F2F65-D974-4934-9999-794528C16DF7}" type="slidenum">
              <a:rPr kumimoji="0" lang="it-IT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it-IT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25" name="CasellaDiTesto 4">
            <a:extLst>
              <a:ext uri="{FF2B5EF4-FFF2-40B4-BE49-F238E27FC236}">
                <a16:creationId xmlns:a16="http://schemas.microsoft.com/office/drawing/2014/main" id="{4B9356C1-4EA6-A6A8-5337-566AADDAC61D}"/>
              </a:ext>
            </a:extLst>
          </p:cNvPr>
          <p:cNvSpPr txBox="1"/>
          <p:nvPr/>
        </p:nvSpPr>
        <p:spPr>
          <a:xfrm>
            <a:off x="2037681" y="2111121"/>
            <a:ext cx="396821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rtl="0"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Enti abilitati: </a:t>
            </a: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450</a:t>
            </a: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 attive e </a:t>
            </a: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21</a:t>
            </a: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 in sola visura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Utenze PA abilitate: </a:t>
            </a: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9.924</a:t>
            </a:r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Light" panose="020B0502040204020203" pitchFamily="34" charset="0"/>
              <a:ea typeface="Calibri" panose="020F0502020204030204" pitchFamily="34" charset="0"/>
              <a:cs typeface="Segoe UI Light" panose="020B0502040204020203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OE attivi: </a:t>
            </a: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37.102</a:t>
            </a: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Light" panose="020B0502040204020203" pitchFamily="34" charset="0"/>
              <a:ea typeface="Calibri" panose="020F0502020204030204" pitchFamily="34" charset="0"/>
              <a:cs typeface="Segoe UI Light" panose="020B0502040204020203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Gare (RDO): </a:t>
            </a:r>
            <a:r>
              <a:rPr kumimoji="0" lang="it-IT" sz="1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110.</a:t>
            </a:r>
            <a:r>
              <a:rPr lang="it-IT" sz="1200" dirty="0">
                <a:solidFill>
                  <a:prstClr val="black"/>
                </a:solidFill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026</a:t>
            </a:r>
            <a:endParaRPr kumimoji="0" lang="it-IT" sz="12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Light" panose="020B0502040204020203" pitchFamily="34" charset="0"/>
              <a:ea typeface="Calibri" panose="020F0502020204030204" pitchFamily="34" charset="0"/>
              <a:cs typeface="Segoe UI Light" panose="020B0502040204020203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Codici gara ANAC: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2017-2023 : 107,469 CIG + </a:t>
            </a:r>
            <a:r>
              <a:rPr kumimoji="0" lang="it-IT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SmartCIG</a:t>
            </a:r>
            <a:endParaRPr kumimoji="0" lang="it-IT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Light" panose="020B0502040204020203" pitchFamily="34" charset="0"/>
              <a:ea typeface="Calibri" panose="020F0502020204030204" pitchFamily="34" charset="0"/>
              <a:cs typeface="Segoe UI Light" panose="020B0502040204020203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2024-2026 </a:t>
            </a:r>
            <a:r>
              <a:rPr kumimoji="0" lang="it-IT" sz="1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: </a:t>
            </a:r>
            <a:r>
              <a:rPr lang="it-IT" sz="1200" dirty="0">
                <a:solidFill>
                  <a:prstClr val="black"/>
                </a:solidFill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154</a:t>
            </a:r>
            <a:r>
              <a:rPr kumimoji="0" lang="it-IT" sz="1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.815 CIG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Formazione: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2019/2023: 211 edizioni (4.732 discenti)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2024-2026: 76 edizioni (4073 discenti)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it-IT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Light" panose="020B0502040204020203" pitchFamily="34" charset="0"/>
              <a:ea typeface="Calibri" panose="020F0502020204030204" pitchFamily="34" charset="0"/>
              <a:cs typeface="Segoe UI Light" panose="020B0502040204020203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Supporto / assistenza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2017-2023: 39.043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2024 -2026 : 37.097</a:t>
            </a:r>
            <a:endParaRPr kumimoji="0" lang="it-IT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Light" panose="020B0502040204020203" pitchFamily="34" charset="0"/>
              <a:ea typeface="Calibri" panose="020F0502020204030204" pitchFamily="34" charset="0"/>
              <a:cs typeface="Segoe UI Light" panose="020B0502040204020203" pitchFamily="34" charset="0"/>
            </a:endParaRPr>
          </a:p>
        </p:txBody>
      </p:sp>
      <p:cxnSp>
        <p:nvCxnSpPr>
          <p:cNvPr id="26" name="Connettore diritto 25">
            <a:extLst>
              <a:ext uri="{FF2B5EF4-FFF2-40B4-BE49-F238E27FC236}">
                <a16:creationId xmlns:a16="http://schemas.microsoft.com/office/drawing/2014/main" id="{5ED71A5A-6073-D0EF-D25E-36EB295E8C5E}"/>
              </a:ext>
            </a:extLst>
          </p:cNvPr>
          <p:cNvCxnSpPr>
            <a:cxnSpLocks/>
          </p:cNvCxnSpPr>
          <p:nvPr/>
        </p:nvCxnSpPr>
        <p:spPr>
          <a:xfrm flipV="1">
            <a:off x="2093800" y="1971232"/>
            <a:ext cx="1498597" cy="789"/>
          </a:xfrm>
          <a:prstGeom prst="line">
            <a:avLst/>
          </a:prstGeom>
          <a:ln w="101600">
            <a:solidFill>
              <a:srgbClr val="EEDC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itolo 1">
            <a:extLst>
              <a:ext uri="{FF2B5EF4-FFF2-40B4-BE49-F238E27FC236}">
                <a16:creationId xmlns:a16="http://schemas.microsoft.com/office/drawing/2014/main" id="{1EACE4C6-3CCD-CAAB-8186-CD912BFA9217}"/>
              </a:ext>
            </a:extLst>
          </p:cNvPr>
          <p:cNvSpPr txBox="1">
            <a:spLocks/>
          </p:cNvSpPr>
          <p:nvPr/>
        </p:nvSpPr>
        <p:spPr>
          <a:xfrm>
            <a:off x="2093800" y="1078432"/>
            <a:ext cx="1878317" cy="610863"/>
          </a:xfrm>
          <a:prstGeom prst="rect">
            <a:avLst/>
          </a:prstGeom>
        </p:spPr>
        <p:txBody>
          <a:bodyPr vert="horz" lIns="0" tIns="0" rIns="0" bIns="0" rtlCol="0" anchor="b" anchorCtr="0">
            <a:normAutofit fontScale="97500"/>
          </a:bodyPr>
          <a:lstStyle>
            <a:defPPr rtl="0"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eAppaltiFVG</a:t>
            </a:r>
          </a:p>
        </p:txBody>
      </p:sp>
      <p:sp>
        <p:nvSpPr>
          <p:cNvPr id="28" name="CasellaDiTesto 9">
            <a:extLst>
              <a:ext uri="{FF2B5EF4-FFF2-40B4-BE49-F238E27FC236}">
                <a16:creationId xmlns:a16="http://schemas.microsoft.com/office/drawing/2014/main" id="{E3F91B23-72F2-5C37-4C6C-E967F52614A8}"/>
              </a:ext>
            </a:extLst>
          </p:cNvPr>
          <p:cNvSpPr txBox="1"/>
          <p:nvPr/>
        </p:nvSpPr>
        <p:spPr>
          <a:xfrm>
            <a:off x="6211887" y="2111121"/>
            <a:ext cx="3517531" cy="23801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rtl="0"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Operatori Economici attivi: </a:t>
            </a: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22.464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Fornitori iscritti ME@FVG : </a:t>
            </a: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852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Codici gara ANAC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2025: 83 CIG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2026: </a:t>
            </a: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2.340</a:t>
            </a: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 CIG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Formazione: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2025: 12 edizioni (932 discenti)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2026</a:t>
            </a: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: </a:t>
            </a:r>
            <a:r>
              <a:rPr lang="it-IT" sz="1200" b="1" dirty="0">
                <a:solidFill>
                  <a:prstClr val="black"/>
                </a:solidFill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33</a:t>
            </a: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 edizioni </a:t>
            </a: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(5.382 discenti)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Supporto /assistenza: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2023</a:t>
            </a: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 - </a:t>
            </a: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2025</a:t>
            </a: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: </a:t>
            </a: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507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2026</a:t>
            </a: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: </a:t>
            </a:r>
            <a:r>
              <a:rPr kumimoji="0" lang="it-IT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FF"/>
                </a:highlight>
                <a:uLnTx/>
                <a:uFillTx/>
                <a:latin typeface="Segoe UI Light" panose="020B0502040204020203" pitchFamily="34" charset="0"/>
                <a:ea typeface="Calibri" panose="020F0502020204030204" pitchFamily="34" charset="0"/>
                <a:cs typeface="Segoe UI Light" panose="020B0502040204020203" pitchFamily="34" charset="0"/>
              </a:rPr>
              <a:t>1.293</a:t>
            </a:r>
          </a:p>
        </p:txBody>
      </p:sp>
      <p:cxnSp>
        <p:nvCxnSpPr>
          <p:cNvPr id="29" name="Connettore diritto 28">
            <a:extLst>
              <a:ext uri="{FF2B5EF4-FFF2-40B4-BE49-F238E27FC236}">
                <a16:creationId xmlns:a16="http://schemas.microsoft.com/office/drawing/2014/main" id="{8DFEED9F-1039-84B5-9097-84657E75D53B}"/>
              </a:ext>
            </a:extLst>
          </p:cNvPr>
          <p:cNvCxnSpPr>
            <a:cxnSpLocks/>
          </p:cNvCxnSpPr>
          <p:nvPr/>
        </p:nvCxnSpPr>
        <p:spPr>
          <a:xfrm>
            <a:off x="6244157" y="1971232"/>
            <a:ext cx="2110630" cy="0"/>
          </a:xfrm>
          <a:prstGeom prst="line">
            <a:avLst/>
          </a:prstGeom>
          <a:ln w="101600">
            <a:solidFill>
              <a:srgbClr val="EEDC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Titolo 1">
            <a:extLst>
              <a:ext uri="{FF2B5EF4-FFF2-40B4-BE49-F238E27FC236}">
                <a16:creationId xmlns:a16="http://schemas.microsoft.com/office/drawing/2014/main" id="{5A2A9DE5-E50E-F900-8B4E-B04649F91907}"/>
              </a:ext>
            </a:extLst>
          </p:cNvPr>
          <p:cNvSpPr txBox="1">
            <a:spLocks/>
          </p:cNvSpPr>
          <p:nvPr/>
        </p:nvSpPr>
        <p:spPr>
          <a:xfrm>
            <a:off x="6244157" y="1079101"/>
            <a:ext cx="2563570" cy="610863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defPPr rtl="0"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eAppaltiFVG</a:t>
            </a:r>
            <a:r>
              <a:rPr kumimoji="0" lang="it-IT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-SAT</a:t>
            </a:r>
          </a:p>
        </p:txBody>
      </p:sp>
      <p:sp>
        <p:nvSpPr>
          <p:cNvPr id="38" name="CasellaDiTesto 37">
            <a:extLst>
              <a:ext uri="{FF2B5EF4-FFF2-40B4-BE49-F238E27FC236}">
                <a16:creationId xmlns:a16="http://schemas.microsoft.com/office/drawing/2014/main" id="{EB67D3DB-8E41-7AA6-28B9-E6EF9ABF12D3}"/>
              </a:ext>
            </a:extLst>
          </p:cNvPr>
          <p:cNvSpPr txBox="1"/>
          <p:nvPr/>
        </p:nvSpPr>
        <p:spPr>
          <a:xfrm>
            <a:off x="2000169" y="1672432"/>
            <a:ext cx="26684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PAD (</a:t>
            </a:r>
            <a:r>
              <a:rPr kumimoji="0" lang="it-IT" sz="1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Jaggaer+Beeliveit</a:t>
            </a:r>
            <a:r>
              <a:rPr kumimoji="0" lang="it-IT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) utilizzata in SAAS</a:t>
            </a:r>
          </a:p>
        </p:txBody>
      </p:sp>
      <p:sp>
        <p:nvSpPr>
          <p:cNvPr id="39" name="CasellaDiTesto 38">
            <a:extLst>
              <a:ext uri="{FF2B5EF4-FFF2-40B4-BE49-F238E27FC236}">
                <a16:creationId xmlns:a16="http://schemas.microsoft.com/office/drawing/2014/main" id="{BD80F697-741A-DCB6-388B-26912492C75A}"/>
              </a:ext>
            </a:extLst>
          </p:cNvPr>
          <p:cNvSpPr txBox="1"/>
          <p:nvPr/>
        </p:nvSpPr>
        <p:spPr>
          <a:xfrm>
            <a:off x="6154761" y="1671402"/>
            <a:ext cx="26684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PAD propria (manutenzione TeamSystem)</a:t>
            </a:r>
          </a:p>
        </p:txBody>
      </p:sp>
      <p:sp>
        <p:nvSpPr>
          <p:cNvPr id="40" name="CasellaDiTesto 39">
            <a:extLst>
              <a:ext uri="{FF2B5EF4-FFF2-40B4-BE49-F238E27FC236}">
                <a16:creationId xmlns:a16="http://schemas.microsoft.com/office/drawing/2014/main" id="{84F7A059-2114-86F6-8C15-DA79A16DDDE2}"/>
              </a:ext>
            </a:extLst>
          </p:cNvPr>
          <p:cNvSpPr txBox="1"/>
          <p:nvPr/>
        </p:nvSpPr>
        <p:spPr>
          <a:xfrm>
            <a:off x="10115148" y="6639272"/>
            <a:ext cx="1678167" cy="218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entonSans-Book" panose="02000603040000020004" pitchFamily="2" charset="0"/>
                <a:ea typeface="+mn-ea"/>
                <a:cs typeface="BentonSans-Book" panose="02000603040000020004" pitchFamily="2" charset="0"/>
              </a:rPr>
              <a:t>   dati aggiornati al 10/10/2026</a:t>
            </a:r>
            <a:endParaRPr kumimoji="0" lang="it-IT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BentonSans-Book" panose="02000603040000020004" pitchFamily="2" charset="0"/>
              <a:ea typeface="+mn-ea"/>
              <a:cs typeface="BentonSans-Book" panose="02000603040000020004" pitchFamily="2" charset="0"/>
            </a:endParaRPr>
          </a:p>
        </p:txBody>
      </p:sp>
      <p:sp>
        <p:nvSpPr>
          <p:cNvPr id="41" name="Rettangolo 40">
            <a:extLst>
              <a:ext uri="{FF2B5EF4-FFF2-40B4-BE49-F238E27FC236}">
                <a16:creationId xmlns:a16="http://schemas.microsoft.com/office/drawing/2014/main" id="{45351D78-CE85-AC12-B621-9237270AFB9D}"/>
              </a:ext>
            </a:extLst>
          </p:cNvPr>
          <p:cNvSpPr/>
          <p:nvPr/>
        </p:nvSpPr>
        <p:spPr>
          <a:xfrm>
            <a:off x="670429" y="5420617"/>
            <a:ext cx="5443138" cy="262800"/>
          </a:xfrm>
          <a:prstGeom prst="rect">
            <a:avLst/>
          </a:prstGeom>
          <a:solidFill>
            <a:srgbClr val="EEDC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Assistenza e supporto da 01/01 al 10/10 del 2026: 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10.778</a:t>
            </a:r>
          </a:p>
        </p:txBody>
      </p:sp>
      <p:sp>
        <p:nvSpPr>
          <p:cNvPr id="44" name="Rettangolo 43">
            <a:extLst>
              <a:ext uri="{FF2B5EF4-FFF2-40B4-BE49-F238E27FC236}">
                <a16:creationId xmlns:a16="http://schemas.microsoft.com/office/drawing/2014/main" id="{654E4E0D-B9D9-75A4-083C-1B843B8996C1}"/>
              </a:ext>
            </a:extLst>
          </p:cNvPr>
          <p:cNvSpPr/>
          <p:nvPr/>
        </p:nvSpPr>
        <p:spPr>
          <a:xfrm>
            <a:off x="6185956" y="5413841"/>
            <a:ext cx="5474073" cy="269575"/>
          </a:xfrm>
          <a:prstGeom prst="rect">
            <a:avLst/>
          </a:prstGeom>
          <a:solidFill>
            <a:srgbClr val="EEDC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Formazione al 10/10/2026: 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53 edizioni  6.530 discenti e 300 ore</a:t>
            </a:r>
            <a:endParaRPr kumimoji="0" lang="it-IT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86058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EF6849-E062-C514-8DEA-A2E4E2A8E6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CCF7066-6EB4-7D70-D81F-4F64282EB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3910" y="3069517"/>
            <a:ext cx="6195600" cy="718966"/>
          </a:xfrm>
        </p:spPr>
        <p:txBody>
          <a:bodyPr>
            <a:normAutofit/>
          </a:bodyPr>
          <a:lstStyle/>
          <a:p>
            <a:r>
              <a:rPr lang="it-IT" sz="2000" dirty="0"/>
              <a:t>eAppaltiFVG – SAT </a:t>
            </a:r>
            <a:br>
              <a:rPr lang="it-IT" sz="2000" dirty="0"/>
            </a:br>
            <a:endParaRPr lang="it-IT" sz="2000" dirty="0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0BB7E4F8-DAF6-88EA-915B-C19E6E3368F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it-IT" dirty="0"/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23626387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F9A6C5-1992-ACE6-D029-46F87BC90C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A3AA4B6-F212-4B66-A52C-C9A44DF62B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E155883-67F4-AE29-4328-F781D78EE5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7E7A4F1-D397-533B-4A41-D558F19F0E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F5742B5-2C7A-470B-E382-A07CC37D05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C256FBF-40C7-0E50-52F0-DBA85FF986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C856E04-67C3-6D34-95E4-F289848E1E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5312F92-C2C1-D571-B1B2-8FBF3DF850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Figura a mano libera: forma 14">
            <a:extLst>
              <a:ext uri="{FF2B5EF4-FFF2-40B4-BE49-F238E27FC236}">
                <a16:creationId xmlns:a16="http://schemas.microsoft.com/office/drawing/2014/main" id="{E460F782-2630-EDB1-8D30-7B447976334B}"/>
              </a:ext>
            </a:extLst>
          </p:cNvPr>
          <p:cNvSpPr/>
          <p:nvPr/>
        </p:nvSpPr>
        <p:spPr>
          <a:xfrm>
            <a:off x="4303522" y="925830"/>
            <a:ext cx="7017621" cy="1100892"/>
          </a:xfrm>
          <a:custGeom>
            <a:avLst/>
            <a:gdLst>
              <a:gd name="connsiteX0" fmla="*/ 0 w 6067313"/>
              <a:gd name="connsiteY0" fmla="*/ 155808 h 934830"/>
              <a:gd name="connsiteX1" fmla="*/ 155808 w 6067313"/>
              <a:gd name="connsiteY1" fmla="*/ 0 h 934830"/>
              <a:gd name="connsiteX2" fmla="*/ 5911505 w 6067313"/>
              <a:gd name="connsiteY2" fmla="*/ 0 h 934830"/>
              <a:gd name="connsiteX3" fmla="*/ 6067313 w 6067313"/>
              <a:gd name="connsiteY3" fmla="*/ 155808 h 934830"/>
              <a:gd name="connsiteX4" fmla="*/ 6067313 w 6067313"/>
              <a:gd name="connsiteY4" fmla="*/ 779022 h 934830"/>
              <a:gd name="connsiteX5" fmla="*/ 5911505 w 6067313"/>
              <a:gd name="connsiteY5" fmla="*/ 934830 h 934830"/>
              <a:gd name="connsiteX6" fmla="*/ 155808 w 6067313"/>
              <a:gd name="connsiteY6" fmla="*/ 934830 h 934830"/>
              <a:gd name="connsiteX7" fmla="*/ 0 w 6067313"/>
              <a:gd name="connsiteY7" fmla="*/ 779022 h 934830"/>
              <a:gd name="connsiteX8" fmla="*/ 0 w 6067313"/>
              <a:gd name="connsiteY8" fmla="*/ 155808 h 934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67313" h="934830">
                <a:moveTo>
                  <a:pt x="0" y="155808"/>
                </a:moveTo>
                <a:cubicBezTo>
                  <a:pt x="0" y="69758"/>
                  <a:pt x="69758" y="0"/>
                  <a:pt x="155808" y="0"/>
                </a:cubicBezTo>
                <a:lnTo>
                  <a:pt x="5911505" y="0"/>
                </a:lnTo>
                <a:cubicBezTo>
                  <a:pt x="5997555" y="0"/>
                  <a:pt x="6067313" y="69758"/>
                  <a:pt x="6067313" y="155808"/>
                </a:cubicBezTo>
                <a:lnTo>
                  <a:pt x="6067313" y="779022"/>
                </a:lnTo>
                <a:cubicBezTo>
                  <a:pt x="6067313" y="865072"/>
                  <a:pt x="5997555" y="934830"/>
                  <a:pt x="5911505" y="934830"/>
                </a:cubicBezTo>
                <a:lnTo>
                  <a:pt x="155808" y="934830"/>
                </a:lnTo>
                <a:cubicBezTo>
                  <a:pt x="69758" y="934830"/>
                  <a:pt x="0" y="865072"/>
                  <a:pt x="0" y="779022"/>
                </a:cubicBezTo>
                <a:lnTo>
                  <a:pt x="0" y="155808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0405" tIns="110405" rIns="110405" bIns="110405" numCol="1" spcCol="1270" anchor="ctr" anchorCtr="0">
            <a:noAutofit/>
          </a:bodyPr>
          <a:lstStyle/>
          <a:p>
            <a:pPr algn="just">
              <a:spcBef>
                <a:spcPts val="100"/>
              </a:spcBef>
            </a:pPr>
            <a:r>
              <a:rPr lang="it-IT" sz="16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Ambiente unico (componente unica) organizzata per tipologia di procedure e un unico punto in cui inserire le informazioni (organizzate a cartelle) e attivare le funzionalità specifiche. Supporto completo dalla preparazione, aggiudicazione, contratto ed esecuzione.</a:t>
            </a:r>
          </a:p>
        </p:txBody>
      </p:sp>
      <p:sp>
        <p:nvSpPr>
          <p:cNvPr id="17" name="Figura a mano libera: forma 16">
            <a:extLst>
              <a:ext uri="{FF2B5EF4-FFF2-40B4-BE49-F238E27FC236}">
                <a16:creationId xmlns:a16="http://schemas.microsoft.com/office/drawing/2014/main" id="{A5FC233D-ED91-DB1E-E18F-6151941C3CE5}"/>
              </a:ext>
            </a:extLst>
          </p:cNvPr>
          <p:cNvSpPr/>
          <p:nvPr/>
        </p:nvSpPr>
        <p:spPr>
          <a:xfrm>
            <a:off x="4297862" y="3155952"/>
            <a:ext cx="6363654" cy="731556"/>
          </a:xfrm>
          <a:custGeom>
            <a:avLst/>
            <a:gdLst>
              <a:gd name="connsiteX0" fmla="*/ 0 w 6067313"/>
              <a:gd name="connsiteY0" fmla="*/ 155808 h 934830"/>
              <a:gd name="connsiteX1" fmla="*/ 155808 w 6067313"/>
              <a:gd name="connsiteY1" fmla="*/ 0 h 934830"/>
              <a:gd name="connsiteX2" fmla="*/ 5911505 w 6067313"/>
              <a:gd name="connsiteY2" fmla="*/ 0 h 934830"/>
              <a:gd name="connsiteX3" fmla="*/ 6067313 w 6067313"/>
              <a:gd name="connsiteY3" fmla="*/ 155808 h 934830"/>
              <a:gd name="connsiteX4" fmla="*/ 6067313 w 6067313"/>
              <a:gd name="connsiteY4" fmla="*/ 779022 h 934830"/>
              <a:gd name="connsiteX5" fmla="*/ 5911505 w 6067313"/>
              <a:gd name="connsiteY5" fmla="*/ 934830 h 934830"/>
              <a:gd name="connsiteX6" fmla="*/ 155808 w 6067313"/>
              <a:gd name="connsiteY6" fmla="*/ 934830 h 934830"/>
              <a:gd name="connsiteX7" fmla="*/ 0 w 6067313"/>
              <a:gd name="connsiteY7" fmla="*/ 779022 h 934830"/>
              <a:gd name="connsiteX8" fmla="*/ 0 w 6067313"/>
              <a:gd name="connsiteY8" fmla="*/ 155808 h 934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67313" h="934830">
                <a:moveTo>
                  <a:pt x="0" y="155808"/>
                </a:moveTo>
                <a:cubicBezTo>
                  <a:pt x="0" y="69758"/>
                  <a:pt x="69758" y="0"/>
                  <a:pt x="155808" y="0"/>
                </a:cubicBezTo>
                <a:lnTo>
                  <a:pt x="5911505" y="0"/>
                </a:lnTo>
                <a:cubicBezTo>
                  <a:pt x="5997555" y="0"/>
                  <a:pt x="6067313" y="69758"/>
                  <a:pt x="6067313" y="155808"/>
                </a:cubicBezTo>
                <a:lnTo>
                  <a:pt x="6067313" y="779022"/>
                </a:lnTo>
                <a:cubicBezTo>
                  <a:pt x="6067313" y="865072"/>
                  <a:pt x="5997555" y="934830"/>
                  <a:pt x="5911505" y="934830"/>
                </a:cubicBezTo>
                <a:lnTo>
                  <a:pt x="155808" y="934830"/>
                </a:lnTo>
                <a:cubicBezTo>
                  <a:pt x="69758" y="934830"/>
                  <a:pt x="0" y="865072"/>
                  <a:pt x="0" y="779022"/>
                </a:cubicBezTo>
                <a:lnTo>
                  <a:pt x="0" y="155808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0405" tIns="110405" rIns="110405" bIns="110405" numCol="1" spcCol="1270" anchor="ctr" anchorCtr="0">
            <a:noAutofit/>
          </a:bodyPr>
          <a:lstStyle/>
          <a:p>
            <a:pPr marL="0" lvl="0" indent="0" algn="l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it-IT" sz="1700" kern="1200" dirty="0">
                <a:solidFill>
                  <a:schemeClr val="bg1"/>
                </a:solidFill>
              </a:rPr>
              <a:t>Abbiamo implementato i Template e il questionario nella busta amministrativa. </a:t>
            </a:r>
          </a:p>
        </p:txBody>
      </p:sp>
      <p:sp>
        <p:nvSpPr>
          <p:cNvPr id="19" name="Figura a mano libera: forma 18">
            <a:extLst>
              <a:ext uri="{FF2B5EF4-FFF2-40B4-BE49-F238E27FC236}">
                <a16:creationId xmlns:a16="http://schemas.microsoft.com/office/drawing/2014/main" id="{7135145F-2F14-9A42-BBB0-90A83BCBFFB4}"/>
              </a:ext>
            </a:extLst>
          </p:cNvPr>
          <p:cNvSpPr/>
          <p:nvPr/>
        </p:nvSpPr>
        <p:spPr>
          <a:xfrm>
            <a:off x="5091050" y="4014690"/>
            <a:ext cx="7017621" cy="1492263"/>
          </a:xfrm>
          <a:custGeom>
            <a:avLst/>
            <a:gdLst>
              <a:gd name="connsiteX0" fmla="*/ 0 w 6067313"/>
              <a:gd name="connsiteY0" fmla="*/ 155808 h 934830"/>
              <a:gd name="connsiteX1" fmla="*/ 155808 w 6067313"/>
              <a:gd name="connsiteY1" fmla="*/ 0 h 934830"/>
              <a:gd name="connsiteX2" fmla="*/ 5911505 w 6067313"/>
              <a:gd name="connsiteY2" fmla="*/ 0 h 934830"/>
              <a:gd name="connsiteX3" fmla="*/ 6067313 w 6067313"/>
              <a:gd name="connsiteY3" fmla="*/ 155808 h 934830"/>
              <a:gd name="connsiteX4" fmla="*/ 6067313 w 6067313"/>
              <a:gd name="connsiteY4" fmla="*/ 779022 h 934830"/>
              <a:gd name="connsiteX5" fmla="*/ 5911505 w 6067313"/>
              <a:gd name="connsiteY5" fmla="*/ 934830 h 934830"/>
              <a:gd name="connsiteX6" fmla="*/ 155808 w 6067313"/>
              <a:gd name="connsiteY6" fmla="*/ 934830 h 934830"/>
              <a:gd name="connsiteX7" fmla="*/ 0 w 6067313"/>
              <a:gd name="connsiteY7" fmla="*/ 779022 h 934830"/>
              <a:gd name="connsiteX8" fmla="*/ 0 w 6067313"/>
              <a:gd name="connsiteY8" fmla="*/ 155808 h 934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67313" h="934830">
                <a:moveTo>
                  <a:pt x="0" y="155808"/>
                </a:moveTo>
                <a:cubicBezTo>
                  <a:pt x="0" y="69758"/>
                  <a:pt x="69758" y="0"/>
                  <a:pt x="155808" y="0"/>
                </a:cubicBezTo>
                <a:lnTo>
                  <a:pt x="5911505" y="0"/>
                </a:lnTo>
                <a:cubicBezTo>
                  <a:pt x="5997555" y="0"/>
                  <a:pt x="6067313" y="69758"/>
                  <a:pt x="6067313" y="155808"/>
                </a:cubicBezTo>
                <a:lnTo>
                  <a:pt x="6067313" y="779022"/>
                </a:lnTo>
                <a:cubicBezTo>
                  <a:pt x="6067313" y="865072"/>
                  <a:pt x="5997555" y="934830"/>
                  <a:pt x="5911505" y="934830"/>
                </a:cubicBezTo>
                <a:lnTo>
                  <a:pt x="155808" y="934830"/>
                </a:lnTo>
                <a:cubicBezTo>
                  <a:pt x="69758" y="934830"/>
                  <a:pt x="0" y="865072"/>
                  <a:pt x="0" y="779022"/>
                </a:cubicBezTo>
                <a:lnTo>
                  <a:pt x="0" y="155808"/>
                </a:lnTo>
                <a:close/>
              </a:path>
            </a:pathLst>
          </a:custGeom>
          <a:solidFill>
            <a:srgbClr val="233556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0405" tIns="110405" rIns="110405" bIns="110405" numCol="1" spcCol="1270" anchor="ctr" anchorCtr="0">
            <a:noAutofit/>
          </a:bodyPr>
          <a:lstStyle/>
          <a:p>
            <a:pPr marL="0" lvl="0" indent="0" algn="l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it-IT" sz="1700" kern="1200" dirty="0">
                <a:solidFill>
                  <a:schemeClr val="bg1"/>
                </a:solidFill>
              </a:rPr>
              <a:t>L’interoperabilità con ANAC è un aspetto funzionale interno alla gestione e di semplice utilizzo con un esecuzione asincrona</a:t>
            </a:r>
          </a:p>
          <a:p>
            <a:pPr marL="0" lvl="0" indent="0" algn="l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it-IT" sz="1700" kern="1200" dirty="0">
                <a:solidFill>
                  <a:schemeClr val="bg1"/>
                </a:solidFill>
              </a:rPr>
              <a:t>La compilazione degli </a:t>
            </a:r>
            <a:r>
              <a:rPr lang="it-IT" sz="1700" kern="1200" dirty="0" err="1">
                <a:solidFill>
                  <a:schemeClr val="bg1"/>
                </a:solidFill>
              </a:rPr>
              <a:t>eNotice</a:t>
            </a:r>
            <a:r>
              <a:rPr lang="it-IT" sz="1700" kern="1200" dirty="0">
                <a:solidFill>
                  <a:schemeClr val="bg1"/>
                </a:solidFill>
              </a:rPr>
              <a:t> è completamente assistita</a:t>
            </a:r>
          </a:p>
          <a:p>
            <a:pPr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700" dirty="0" err="1">
                <a:solidFill>
                  <a:schemeClr val="bg1"/>
                </a:solidFill>
              </a:rPr>
              <a:t>Lla</a:t>
            </a:r>
            <a:r>
              <a:rPr lang="it-IT" sz="1700" dirty="0">
                <a:solidFill>
                  <a:schemeClr val="bg1"/>
                </a:solidFill>
              </a:rPr>
              <a:t> PAD eAppaltiFVG-SAT è certificata anche per la fase di esecuzione</a:t>
            </a:r>
            <a:endParaRPr lang="it-IT" sz="1700" kern="1200" dirty="0">
              <a:solidFill>
                <a:schemeClr val="bg1"/>
              </a:solidFill>
            </a:endParaRPr>
          </a:p>
        </p:txBody>
      </p:sp>
      <p:sp>
        <p:nvSpPr>
          <p:cNvPr id="21" name="Figura a mano libera: forma 20">
            <a:extLst>
              <a:ext uri="{FF2B5EF4-FFF2-40B4-BE49-F238E27FC236}">
                <a16:creationId xmlns:a16="http://schemas.microsoft.com/office/drawing/2014/main" id="{D3F5F91D-789F-A4BE-D052-22D280DC127E}"/>
              </a:ext>
            </a:extLst>
          </p:cNvPr>
          <p:cNvSpPr/>
          <p:nvPr/>
        </p:nvSpPr>
        <p:spPr>
          <a:xfrm>
            <a:off x="6041358" y="2121944"/>
            <a:ext cx="6067313" cy="934830"/>
          </a:xfrm>
          <a:custGeom>
            <a:avLst/>
            <a:gdLst>
              <a:gd name="connsiteX0" fmla="*/ 0 w 6067313"/>
              <a:gd name="connsiteY0" fmla="*/ 155808 h 934830"/>
              <a:gd name="connsiteX1" fmla="*/ 155808 w 6067313"/>
              <a:gd name="connsiteY1" fmla="*/ 0 h 934830"/>
              <a:gd name="connsiteX2" fmla="*/ 5911505 w 6067313"/>
              <a:gd name="connsiteY2" fmla="*/ 0 h 934830"/>
              <a:gd name="connsiteX3" fmla="*/ 6067313 w 6067313"/>
              <a:gd name="connsiteY3" fmla="*/ 155808 h 934830"/>
              <a:gd name="connsiteX4" fmla="*/ 6067313 w 6067313"/>
              <a:gd name="connsiteY4" fmla="*/ 779022 h 934830"/>
              <a:gd name="connsiteX5" fmla="*/ 5911505 w 6067313"/>
              <a:gd name="connsiteY5" fmla="*/ 934830 h 934830"/>
              <a:gd name="connsiteX6" fmla="*/ 155808 w 6067313"/>
              <a:gd name="connsiteY6" fmla="*/ 934830 h 934830"/>
              <a:gd name="connsiteX7" fmla="*/ 0 w 6067313"/>
              <a:gd name="connsiteY7" fmla="*/ 779022 h 934830"/>
              <a:gd name="connsiteX8" fmla="*/ 0 w 6067313"/>
              <a:gd name="connsiteY8" fmla="*/ 155808 h 934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67313" h="934830">
                <a:moveTo>
                  <a:pt x="0" y="155808"/>
                </a:moveTo>
                <a:cubicBezTo>
                  <a:pt x="0" y="69758"/>
                  <a:pt x="69758" y="0"/>
                  <a:pt x="155808" y="0"/>
                </a:cubicBezTo>
                <a:lnTo>
                  <a:pt x="5911505" y="0"/>
                </a:lnTo>
                <a:cubicBezTo>
                  <a:pt x="5997555" y="0"/>
                  <a:pt x="6067313" y="69758"/>
                  <a:pt x="6067313" y="155808"/>
                </a:cubicBezTo>
                <a:lnTo>
                  <a:pt x="6067313" y="779022"/>
                </a:lnTo>
                <a:cubicBezTo>
                  <a:pt x="6067313" y="865072"/>
                  <a:pt x="5997555" y="934830"/>
                  <a:pt x="5911505" y="934830"/>
                </a:cubicBezTo>
                <a:lnTo>
                  <a:pt x="155808" y="934830"/>
                </a:lnTo>
                <a:cubicBezTo>
                  <a:pt x="69758" y="934830"/>
                  <a:pt x="0" y="865072"/>
                  <a:pt x="0" y="779022"/>
                </a:cubicBezTo>
                <a:lnTo>
                  <a:pt x="0" y="155808"/>
                </a:lnTo>
                <a:close/>
              </a:path>
            </a:pathLst>
          </a:custGeom>
          <a:solidFill>
            <a:srgbClr val="233556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0405" tIns="110405" rIns="110405" bIns="110405" numCol="1" spcCol="1270" anchor="ctr" anchorCtr="0">
            <a:noAutofit/>
          </a:bodyPr>
          <a:lstStyle/>
          <a:p>
            <a:pPr marL="0" lvl="0" indent="0" algn="l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it-IT" sz="1700" dirty="0"/>
              <a:t>La modalità di gestione ha un punto di vista più amministrativo (RUP, visibilità, protocollo nativo)</a:t>
            </a:r>
            <a:endParaRPr lang="en-US" sz="1700" kern="1200" dirty="0"/>
          </a:p>
        </p:txBody>
      </p:sp>
      <p:sp>
        <p:nvSpPr>
          <p:cNvPr id="22" name="Figura a mano libera: forma 21">
            <a:extLst>
              <a:ext uri="{FF2B5EF4-FFF2-40B4-BE49-F238E27FC236}">
                <a16:creationId xmlns:a16="http://schemas.microsoft.com/office/drawing/2014/main" id="{BAEA97C6-DFAB-1F3D-5E76-AA0CC86CA2DC}"/>
              </a:ext>
            </a:extLst>
          </p:cNvPr>
          <p:cNvSpPr/>
          <p:nvPr/>
        </p:nvSpPr>
        <p:spPr>
          <a:xfrm>
            <a:off x="4303522" y="5562240"/>
            <a:ext cx="7805149" cy="934830"/>
          </a:xfrm>
          <a:custGeom>
            <a:avLst/>
            <a:gdLst>
              <a:gd name="connsiteX0" fmla="*/ 0 w 6067313"/>
              <a:gd name="connsiteY0" fmla="*/ 155808 h 934830"/>
              <a:gd name="connsiteX1" fmla="*/ 155808 w 6067313"/>
              <a:gd name="connsiteY1" fmla="*/ 0 h 934830"/>
              <a:gd name="connsiteX2" fmla="*/ 5911505 w 6067313"/>
              <a:gd name="connsiteY2" fmla="*/ 0 h 934830"/>
              <a:gd name="connsiteX3" fmla="*/ 6067313 w 6067313"/>
              <a:gd name="connsiteY3" fmla="*/ 155808 h 934830"/>
              <a:gd name="connsiteX4" fmla="*/ 6067313 w 6067313"/>
              <a:gd name="connsiteY4" fmla="*/ 779022 h 934830"/>
              <a:gd name="connsiteX5" fmla="*/ 5911505 w 6067313"/>
              <a:gd name="connsiteY5" fmla="*/ 934830 h 934830"/>
              <a:gd name="connsiteX6" fmla="*/ 155808 w 6067313"/>
              <a:gd name="connsiteY6" fmla="*/ 934830 h 934830"/>
              <a:gd name="connsiteX7" fmla="*/ 0 w 6067313"/>
              <a:gd name="connsiteY7" fmla="*/ 779022 h 934830"/>
              <a:gd name="connsiteX8" fmla="*/ 0 w 6067313"/>
              <a:gd name="connsiteY8" fmla="*/ 155808 h 934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67313" h="934830">
                <a:moveTo>
                  <a:pt x="0" y="155808"/>
                </a:moveTo>
                <a:cubicBezTo>
                  <a:pt x="0" y="69758"/>
                  <a:pt x="69758" y="0"/>
                  <a:pt x="155808" y="0"/>
                </a:cubicBezTo>
                <a:lnTo>
                  <a:pt x="5911505" y="0"/>
                </a:lnTo>
                <a:cubicBezTo>
                  <a:pt x="5997555" y="0"/>
                  <a:pt x="6067313" y="69758"/>
                  <a:pt x="6067313" y="155808"/>
                </a:cubicBezTo>
                <a:lnTo>
                  <a:pt x="6067313" y="779022"/>
                </a:lnTo>
                <a:cubicBezTo>
                  <a:pt x="6067313" y="865072"/>
                  <a:pt x="5997555" y="934830"/>
                  <a:pt x="5911505" y="934830"/>
                </a:cubicBezTo>
                <a:lnTo>
                  <a:pt x="155808" y="934830"/>
                </a:lnTo>
                <a:cubicBezTo>
                  <a:pt x="69758" y="934830"/>
                  <a:pt x="0" y="865072"/>
                  <a:pt x="0" y="779022"/>
                </a:cubicBezTo>
                <a:lnTo>
                  <a:pt x="0" y="155808"/>
                </a:lnTo>
                <a:close/>
              </a:path>
            </a:pathLst>
          </a:custGeom>
          <a:solidFill>
            <a:schemeClr val="accent4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10405" tIns="110405" rIns="110405" bIns="110405" numCol="1" spcCol="1270" anchor="ctr" anchorCtr="0">
            <a:noAutofit/>
          </a:bodyPr>
          <a:lstStyle/>
          <a:p>
            <a:pPr lvl="0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600" dirty="0">
                <a:solidFill>
                  <a:srgbClr val="007FA3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La componente GGAP 4.0 resterà temporaneamente in uso solo per la gestione delle programmazioni e degli adempimenti di pubblicazione in amministrazione trasparente</a:t>
            </a:r>
            <a:endParaRPr lang="en-US" sz="1700" kern="1200" dirty="0">
              <a:solidFill>
                <a:schemeClr val="bg1"/>
              </a:solidFill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BE92AB6E-CB8B-7BC0-8364-6C07014CD868}"/>
              </a:ext>
            </a:extLst>
          </p:cNvPr>
          <p:cNvSpPr txBox="1"/>
          <p:nvPr/>
        </p:nvSpPr>
        <p:spPr>
          <a:xfrm>
            <a:off x="0" y="6588009"/>
            <a:ext cx="616566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000" dirty="0">
                <a:solidFill>
                  <a:schemeClr val="bg1"/>
                </a:solidFill>
              </a:rPr>
              <a:t>https://eappalti-sat.regione.fvg.it/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C898684-693F-F4BB-BD1A-BCD4DCC530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514" y="346108"/>
            <a:ext cx="3820058" cy="581106"/>
          </a:xfrm>
          <a:prstGeom prst="rect">
            <a:avLst/>
          </a:prstGeom>
        </p:spPr>
      </p:pic>
      <p:sp>
        <p:nvSpPr>
          <p:cNvPr id="6" name="Titolo 1">
            <a:extLst>
              <a:ext uri="{FF2B5EF4-FFF2-40B4-BE49-F238E27FC236}">
                <a16:creationId xmlns:a16="http://schemas.microsoft.com/office/drawing/2014/main" id="{E50D6642-CE14-3CEC-29D6-C10B910FE1DA}"/>
              </a:ext>
            </a:extLst>
          </p:cNvPr>
          <p:cNvSpPr txBox="1">
            <a:spLocks/>
          </p:cNvSpPr>
          <p:nvPr/>
        </p:nvSpPr>
        <p:spPr>
          <a:xfrm>
            <a:off x="90169" y="254415"/>
            <a:ext cx="3947658" cy="199315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</a:pPr>
            <a:br>
              <a:rPr lang="it-IT" sz="3200" dirty="0">
                <a:solidFill>
                  <a:srgbClr val="FFFFFF"/>
                </a:solidFill>
              </a:rPr>
            </a:br>
            <a:r>
              <a:rPr lang="it-IT" sz="3200" dirty="0">
                <a:solidFill>
                  <a:srgbClr val="FFFFFF"/>
                </a:solidFill>
                <a:latin typeface="+mn-lt"/>
              </a:rPr>
              <a:t>Piattaforma di Approvvigionamento Digitale (PAD) di proprietà ottenuta eAppaltiFVG-SAT </a:t>
            </a:r>
            <a:br>
              <a:rPr lang="it-IT" sz="3200" dirty="0">
                <a:solidFill>
                  <a:srgbClr val="FFFFFF"/>
                </a:solidFill>
                <a:latin typeface="+mn-lt"/>
              </a:rPr>
            </a:br>
            <a:r>
              <a:rPr lang="it-IT" sz="3200" dirty="0">
                <a:solidFill>
                  <a:srgbClr val="FFFFFF"/>
                </a:solidFill>
                <a:latin typeface="+mn-lt"/>
              </a:rPr>
              <a:t>(riuso da </a:t>
            </a:r>
            <a:r>
              <a:rPr lang="it-IT" sz="3200" dirty="0" err="1">
                <a:solidFill>
                  <a:srgbClr val="FFFFFF"/>
                </a:solidFill>
                <a:latin typeface="+mn-lt"/>
              </a:rPr>
              <a:t>IntercentER</a:t>
            </a:r>
            <a:r>
              <a:rPr lang="it-IT" sz="3200" dirty="0">
                <a:solidFill>
                  <a:srgbClr val="FFFFFF"/>
                </a:solidFill>
                <a:latin typeface="+mn-lt"/>
              </a:rPr>
              <a:t> )</a:t>
            </a:r>
          </a:p>
        </p:txBody>
      </p:sp>
    </p:spTree>
    <p:extLst>
      <p:ext uri="{BB962C8B-B14F-4D97-AF65-F5344CB8AC3E}">
        <p14:creationId xmlns:p14="http://schemas.microsoft.com/office/powerpoint/2010/main" val="16205311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07FC273-37CC-13DC-EF95-529FC26152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78D144E-EFF0-EAF4-6712-20DD2A29CD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B8AF4AF-F020-E6F2-469D-1C9DDF9E19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5A75BB0-F41F-FA7B-4248-81F78C0F4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D0A65F0-CCBD-1C15-E7E8-353909CB37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4D0C883-4899-5588-3487-650E64556C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67DD8627-7905-3E0D-2401-5520CFAD2F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C74D7A0-899D-7B87-DD5B-888F16C7CF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19EC1E25-DA75-C556-F7EC-3A48058B3C38}"/>
              </a:ext>
            </a:extLst>
          </p:cNvPr>
          <p:cNvSpPr txBox="1"/>
          <p:nvPr/>
        </p:nvSpPr>
        <p:spPr>
          <a:xfrm>
            <a:off x="0" y="6588009"/>
            <a:ext cx="616566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000" dirty="0">
                <a:solidFill>
                  <a:schemeClr val="bg1"/>
                </a:solidFill>
              </a:rPr>
              <a:t>https://eappalti-sat.regione.fvg.it/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5C844EBA-3ED2-5937-D56B-20D80AE77A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873" y="412796"/>
            <a:ext cx="3820058" cy="581106"/>
          </a:xfrm>
          <a:prstGeom prst="rect">
            <a:avLst/>
          </a:prstGeom>
        </p:spPr>
      </p:pic>
      <p:sp>
        <p:nvSpPr>
          <p:cNvPr id="6" name="Titolo 1">
            <a:extLst>
              <a:ext uri="{FF2B5EF4-FFF2-40B4-BE49-F238E27FC236}">
                <a16:creationId xmlns:a16="http://schemas.microsoft.com/office/drawing/2014/main" id="{6C2707E6-7E20-8077-A713-88F819E9D798}"/>
              </a:ext>
            </a:extLst>
          </p:cNvPr>
          <p:cNvSpPr txBox="1">
            <a:spLocks/>
          </p:cNvSpPr>
          <p:nvPr/>
        </p:nvSpPr>
        <p:spPr>
          <a:xfrm>
            <a:off x="249804" y="1027606"/>
            <a:ext cx="3820059" cy="99390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br>
              <a:rPr lang="it-IT" sz="2000" dirty="0">
                <a:solidFill>
                  <a:srgbClr val="FFFFFF"/>
                </a:solidFill>
              </a:rPr>
            </a:br>
            <a:r>
              <a:rPr lang="it-IT" sz="2200" dirty="0">
                <a:solidFill>
                  <a:srgbClr val="FFFFFF"/>
                </a:solidFill>
              </a:rPr>
              <a:t>Piattaforma di Approvvigionamento Digitale (PAD) di proprietà</a:t>
            </a:r>
            <a:br>
              <a:rPr lang="it-IT" sz="2200" dirty="0">
                <a:solidFill>
                  <a:srgbClr val="FFFFFF"/>
                </a:solidFill>
              </a:rPr>
            </a:br>
            <a:r>
              <a:rPr lang="it-IT" sz="2200" dirty="0">
                <a:solidFill>
                  <a:srgbClr val="FFFFFF"/>
                </a:solidFill>
              </a:rPr>
              <a:t>eAppaltiFVG-SAT</a:t>
            </a:r>
          </a:p>
        </p:txBody>
      </p:sp>
      <p:grpSp>
        <p:nvGrpSpPr>
          <p:cNvPr id="11" name="Gruppo 10">
            <a:extLst>
              <a:ext uri="{FF2B5EF4-FFF2-40B4-BE49-F238E27FC236}">
                <a16:creationId xmlns:a16="http://schemas.microsoft.com/office/drawing/2014/main" id="{E0714379-E111-7264-F669-0CE8AA98BECA}"/>
              </a:ext>
            </a:extLst>
          </p:cNvPr>
          <p:cNvGrpSpPr/>
          <p:nvPr/>
        </p:nvGrpSpPr>
        <p:grpSpPr>
          <a:xfrm>
            <a:off x="4069864" y="1027612"/>
            <a:ext cx="8091705" cy="5327526"/>
            <a:chOff x="4069864" y="1027612"/>
            <a:chExt cx="8091705" cy="5327526"/>
          </a:xfrm>
        </p:grpSpPr>
        <p:pic>
          <p:nvPicPr>
            <p:cNvPr id="4" name="Immagine 3">
              <a:extLst>
                <a:ext uri="{FF2B5EF4-FFF2-40B4-BE49-F238E27FC236}">
                  <a16:creationId xmlns:a16="http://schemas.microsoft.com/office/drawing/2014/main" id="{A28D7F85-1AB5-49D8-4DAA-080BA02DEE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69864" y="1027612"/>
              <a:ext cx="8091705" cy="5327526"/>
            </a:xfrm>
            <a:prstGeom prst="rect">
              <a:avLst/>
            </a:prstGeom>
          </p:spPr>
        </p:pic>
        <p:sp>
          <p:nvSpPr>
            <p:cNvPr id="9" name="Rettangolo 8">
              <a:extLst>
                <a:ext uri="{FF2B5EF4-FFF2-40B4-BE49-F238E27FC236}">
                  <a16:creationId xmlns:a16="http://schemas.microsoft.com/office/drawing/2014/main" id="{0F4C3E4F-296D-7867-A6BA-C7EADA82517E}"/>
                </a:ext>
              </a:extLst>
            </p:cNvPr>
            <p:cNvSpPr/>
            <p:nvPr/>
          </p:nvSpPr>
          <p:spPr>
            <a:xfrm>
              <a:off x="5838144" y="2987891"/>
              <a:ext cx="445804" cy="272375"/>
            </a:xfrm>
            <a:prstGeom prst="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it-IT" dirty="0">
                  <a:solidFill>
                    <a:srgbClr val="164FA0"/>
                  </a:solidFill>
                </a:rPr>
                <a:t>25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486920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A22D03C0-D3B7-979E-F9BC-99E4A9681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F2F65-D974-4934-9999-794528C16DF7}" type="slidenum">
              <a:rPr lang="it-IT" smtClean="0"/>
              <a:pPr/>
              <a:t>8</a:t>
            </a:fld>
            <a:endParaRPr lang="it-IT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4667C707-5492-F623-2E8D-66135658C7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247" y="133623"/>
            <a:ext cx="10213515" cy="6099479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8D9F3151-07D9-3544-E9B1-34DE5BEE7B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8135" y="1800212"/>
            <a:ext cx="937096" cy="153634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86842BDC-5EC4-9087-D7C5-AA483DDE4A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5304" y="1800212"/>
            <a:ext cx="937096" cy="153634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FB04A541-7993-5DDD-57BE-74E2D24F8B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9804" y="5572370"/>
            <a:ext cx="1190791" cy="160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3844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C41488-E2EC-2B2A-C646-99D5A68AA8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0EDB820-1E6D-3777-D85D-59F4EC059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3910" y="3069517"/>
            <a:ext cx="6195600" cy="718966"/>
          </a:xfrm>
        </p:spPr>
        <p:txBody>
          <a:bodyPr>
            <a:normAutofit/>
          </a:bodyPr>
          <a:lstStyle/>
          <a:p>
            <a:r>
              <a:rPr lang="it-IT" sz="2000" dirty="0"/>
              <a:t>Il piano di Transizione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0BFBC4E7-C6C1-F7EF-CD02-FA8F180A12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it-IT" dirty="0"/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4567066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86420B-DD2D-C5F7-9119-51126FF36D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5BA44DCE-1CF2-3401-5DE1-C781411BA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32385" cy="6858000"/>
          </a:xfrm>
          <a:prstGeom prst="rect">
            <a:avLst/>
          </a:prstGeom>
          <a:solidFill>
            <a:schemeClr val="accent5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FD62B6F-EAFB-646C-E7EA-96321AEBC7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2385" y="0"/>
            <a:ext cx="3218914" cy="6858000"/>
          </a:xfrm>
          <a:prstGeom prst="rect">
            <a:avLst/>
          </a:prstGeom>
          <a:solidFill>
            <a:schemeClr val="accent5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16B2593A-9264-1F0D-FB40-8C7C3393D4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2206" y="1608667"/>
            <a:ext cx="2823275" cy="4501127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 sz="3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Il piano di </a:t>
            </a:r>
            <a:r>
              <a:rPr lang="en-US" sz="32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transizione</a:t>
            </a:r>
            <a:br>
              <a:rPr lang="en-US" sz="3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3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3200" dirty="0" err="1">
                <a:solidFill>
                  <a:srgbClr val="FFFFFF"/>
                </a:solidFill>
              </a:rPr>
              <a:t>r</a:t>
            </a:r>
            <a:r>
              <a:rPr lang="en-US" sz="32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egole</a:t>
            </a:r>
            <a:br>
              <a:rPr lang="en-US" sz="3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3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&amp;</a:t>
            </a:r>
            <a:br>
              <a:rPr lang="en-US" sz="3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32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principi</a:t>
            </a:r>
            <a:br>
              <a:rPr lang="en-US" sz="3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3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sz="32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9B9573B-4C95-B183-379E-2B8475AC02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0990" y="349849"/>
            <a:ext cx="7699426" cy="3949777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1700" b="1" dirty="0"/>
              <a:t>La </a:t>
            </a:r>
            <a:r>
              <a:rPr lang="en-US" sz="1700" b="1" dirty="0" err="1"/>
              <a:t>platea</a:t>
            </a:r>
            <a:r>
              <a:rPr lang="en-US" sz="1700" dirty="0"/>
              <a:t>:</a:t>
            </a:r>
          </a:p>
          <a:p>
            <a:r>
              <a:rPr lang="en-US" sz="1400" b="1" dirty="0"/>
              <a:t>450 </a:t>
            </a:r>
            <a:r>
              <a:rPr lang="en-US" sz="1400" b="1" dirty="0" err="1"/>
              <a:t>enti</a:t>
            </a:r>
            <a:r>
              <a:rPr lang="en-US" sz="1400" b="1" dirty="0"/>
              <a:t> </a:t>
            </a:r>
            <a:r>
              <a:rPr lang="en-US" sz="1400" dirty="0"/>
              <a:t>(Regione, </a:t>
            </a:r>
            <a:r>
              <a:rPr lang="en-US" sz="1400" dirty="0" err="1"/>
              <a:t>enti</a:t>
            </a:r>
            <a:r>
              <a:rPr lang="en-US" sz="1400" dirty="0"/>
              <a:t> </a:t>
            </a:r>
            <a:r>
              <a:rPr lang="en-US" sz="1400" dirty="0" err="1"/>
              <a:t>regionali</a:t>
            </a:r>
            <a:r>
              <a:rPr lang="en-US" sz="1400" dirty="0"/>
              <a:t>, </a:t>
            </a:r>
            <a:r>
              <a:rPr lang="en-US" sz="1400" dirty="0" err="1"/>
              <a:t>comuni</a:t>
            </a:r>
            <a:r>
              <a:rPr lang="en-US" sz="1400" dirty="0"/>
              <a:t>, EDR, </a:t>
            </a:r>
            <a:r>
              <a:rPr lang="en-US" sz="1400" dirty="0" err="1"/>
              <a:t>Aziende</a:t>
            </a:r>
            <a:r>
              <a:rPr lang="en-US" sz="1400" dirty="0"/>
              <a:t> </a:t>
            </a:r>
            <a:r>
              <a:rPr lang="en-US" sz="1400" dirty="0" err="1"/>
              <a:t>sanitarie</a:t>
            </a:r>
            <a:r>
              <a:rPr lang="en-US" sz="1400" dirty="0"/>
              <a:t>, ATER, ASP, </a:t>
            </a:r>
            <a:r>
              <a:rPr lang="en-US" sz="1400" dirty="0" err="1"/>
              <a:t>consorzi</a:t>
            </a:r>
            <a:r>
              <a:rPr lang="en-US" sz="1400" dirty="0"/>
              <a:t>, </a:t>
            </a:r>
            <a:r>
              <a:rPr lang="en-US" sz="1400" dirty="0" err="1"/>
              <a:t>scuole</a:t>
            </a:r>
            <a:r>
              <a:rPr lang="en-US" sz="1400" dirty="0"/>
              <a:t> </a:t>
            </a:r>
            <a:r>
              <a:rPr lang="en-US" sz="1400" dirty="0" err="1"/>
              <a:t>ecc</a:t>
            </a:r>
            <a:r>
              <a:rPr lang="en-US" sz="1400" dirty="0"/>
              <a:t>.) </a:t>
            </a:r>
          </a:p>
          <a:p>
            <a:r>
              <a:rPr lang="en-US" sz="1400" dirty="0" err="1"/>
              <a:t>Più</a:t>
            </a:r>
            <a:r>
              <a:rPr lang="en-US" sz="1400" dirty="0"/>
              <a:t> di 6500 </a:t>
            </a:r>
            <a:r>
              <a:rPr lang="en-US" sz="1400" dirty="0" err="1"/>
              <a:t>persone</a:t>
            </a:r>
            <a:r>
              <a:rPr lang="en-US" sz="1400" dirty="0"/>
              <a:t> ( … e circa 9900 </a:t>
            </a:r>
            <a:r>
              <a:rPr lang="en-US" sz="1400" dirty="0" err="1"/>
              <a:t>credenziali</a:t>
            </a:r>
            <a:r>
              <a:rPr lang="en-US" sz="1400" dirty="0"/>
              <a:t> di accesso)</a:t>
            </a:r>
          </a:p>
          <a:p>
            <a:pPr marL="0" indent="0" fontAlgn="base">
              <a:buNone/>
            </a:pPr>
            <a:endParaRPr lang="en-US" sz="1600" b="1" dirty="0"/>
          </a:p>
          <a:p>
            <a:pPr marL="0" indent="0" fontAlgn="base">
              <a:buNone/>
            </a:pPr>
            <a:r>
              <a:rPr lang="en-US" sz="1600" b="1" dirty="0" err="1"/>
              <a:t>Criteri</a:t>
            </a:r>
            <a:r>
              <a:rPr lang="en-US" sz="1600" b="1" dirty="0"/>
              <a:t> di </a:t>
            </a:r>
            <a:r>
              <a:rPr lang="en-US" sz="1600" b="1" dirty="0" err="1"/>
              <a:t>aggregazione</a:t>
            </a:r>
            <a:r>
              <a:rPr lang="en-US" sz="1600" b="1" dirty="0"/>
              <a:t> </a:t>
            </a:r>
          </a:p>
          <a:p>
            <a:pPr fontAlgn="base"/>
            <a:r>
              <a:rPr lang="en-US" sz="1400" dirty="0" err="1"/>
              <a:t>Dimensione</a:t>
            </a:r>
            <a:r>
              <a:rPr lang="en-US" sz="1400" dirty="0"/>
              <a:t> </a:t>
            </a:r>
            <a:r>
              <a:rPr lang="en-US" sz="1400" dirty="0" err="1"/>
              <a:t>dell’ente</a:t>
            </a:r>
            <a:endParaRPr lang="en-US" sz="1400" dirty="0"/>
          </a:p>
          <a:p>
            <a:pPr fontAlgn="base"/>
            <a:r>
              <a:rPr lang="en-US" sz="1400" dirty="0" err="1"/>
              <a:t>Tipologia</a:t>
            </a:r>
            <a:r>
              <a:rPr lang="en-US" sz="1400" dirty="0"/>
              <a:t> di </a:t>
            </a:r>
            <a:r>
              <a:rPr lang="en-US" sz="1400" dirty="0" err="1"/>
              <a:t>gare</a:t>
            </a:r>
            <a:r>
              <a:rPr lang="en-US" sz="1400" dirty="0"/>
              <a:t> (Aperte, </a:t>
            </a:r>
            <a:r>
              <a:rPr lang="en-US" sz="1400" dirty="0" err="1"/>
              <a:t>negoziate</a:t>
            </a:r>
            <a:r>
              <a:rPr lang="en-US" sz="1400" dirty="0"/>
              <a:t>, </a:t>
            </a:r>
          </a:p>
          <a:p>
            <a:pPr marL="273050" indent="0" fontAlgn="base">
              <a:buNone/>
            </a:pPr>
            <a:r>
              <a:rPr lang="en-US" sz="1400" dirty="0" err="1"/>
              <a:t>affidamenti</a:t>
            </a:r>
            <a:r>
              <a:rPr lang="en-US" sz="1400" dirty="0"/>
              <a:t> </a:t>
            </a:r>
            <a:r>
              <a:rPr lang="en-US" sz="1400" dirty="0" err="1"/>
              <a:t>diretti</a:t>
            </a:r>
            <a:r>
              <a:rPr lang="en-US" sz="1400" dirty="0"/>
              <a:t>)</a:t>
            </a:r>
          </a:p>
          <a:p>
            <a:pPr fontAlgn="base"/>
            <a:r>
              <a:rPr lang="en-US" sz="1400" dirty="0" err="1"/>
              <a:t>Tipologia</a:t>
            </a:r>
            <a:r>
              <a:rPr lang="en-US" sz="1400" dirty="0"/>
              <a:t> di </a:t>
            </a:r>
            <a:r>
              <a:rPr lang="en-US" sz="1400" dirty="0" err="1"/>
              <a:t>ente</a:t>
            </a:r>
            <a:endParaRPr lang="en-US" sz="1700" dirty="0"/>
          </a:p>
          <a:p>
            <a:pPr marL="0" indent="0" fontAlgn="base">
              <a:buNone/>
            </a:pPr>
            <a:endParaRPr lang="en-US" sz="1700" dirty="0"/>
          </a:p>
          <a:p>
            <a:pPr marL="0" indent="0" fontAlgn="base">
              <a:buNone/>
            </a:pPr>
            <a:endParaRPr lang="en-US" sz="1700" dirty="0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8AB2156D-B935-9D3E-09D9-9F193C3FD0BC}"/>
              </a:ext>
            </a:extLst>
          </p:cNvPr>
          <p:cNvSpPr txBox="1"/>
          <p:nvPr/>
        </p:nvSpPr>
        <p:spPr>
          <a:xfrm>
            <a:off x="4381230" y="4767554"/>
            <a:ext cx="7609186" cy="1810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ogni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Scaglione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gli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enti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previsti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riceveranno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una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comunicazione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 un </a:t>
            </a: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link </a:t>
            </a:r>
            <a:r>
              <a:rPr kumimoji="0" lang="it-IT" sz="1600" b="0" i="0" u="sng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Dispiegamento piattaforma eAppaltiFVG-SAT</a:t>
            </a:r>
            <a:r>
              <a:rPr kumimoji="0" lang="it-IT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per indicare: </a:t>
            </a:r>
          </a:p>
          <a:p>
            <a:pPr marL="228600" marR="0" lvl="0" indent="-2286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 caso di disponibilità, i nominativi e i contatti dei referenti interni che si prenderanno carico di gestire le comunicazioni con Insiel e numero delle persone che necessitano della formazione per operare sulla nuova piattaforma; </a:t>
            </a:r>
          </a:p>
          <a:p>
            <a:pPr marL="228600" marR="0" lvl="0" indent="-2286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 caso di indisponibilità, le cogenti motivazioni che impediscono la partecipazione nel bimestre assegnato ed eventuale preferenza per un altro periodo. </a:t>
            </a:r>
          </a:p>
        </p:txBody>
      </p:sp>
      <p:graphicFrame>
        <p:nvGraphicFramePr>
          <p:cNvPr id="5" name="Tabella 4">
            <a:extLst>
              <a:ext uri="{FF2B5EF4-FFF2-40B4-BE49-F238E27FC236}">
                <a16:creationId xmlns:a16="http://schemas.microsoft.com/office/drawing/2014/main" id="{9295DD68-55EC-20CF-AA65-44F1B752B6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9716461"/>
              </p:ext>
            </p:extLst>
          </p:nvPr>
        </p:nvGraphicFramePr>
        <p:xfrm>
          <a:off x="7435494" y="1742678"/>
          <a:ext cx="2438399" cy="73608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85888">
                  <a:extLst>
                    <a:ext uri="{9D8B030D-6E8A-4147-A177-3AD203B41FA5}">
                      <a16:colId xmlns:a16="http://schemas.microsoft.com/office/drawing/2014/main" val="1580055850"/>
                    </a:ext>
                  </a:extLst>
                </a:gridCol>
                <a:gridCol w="479685">
                  <a:extLst>
                    <a:ext uri="{9D8B030D-6E8A-4147-A177-3AD203B41FA5}">
                      <a16:colId xmlns:a16="http://schemas.microsoft.com/office/drawing/2014/main" val="119740707"/>
                    </a:ext>
                  </a:extLst>
                </a:gridCol>
                <a:gridCol w="772826">
                  <a:extLst>
                    <a:ext uri="{9D8B030D-6E8A-4147-A177-3AD203B41FA5}">
                      <a16:colId xmlns:a16="http://schemas.microsoft.com/office/drawing/2014/main" val="1862498029"/>
                    </a:ext>
                  </a:extLst>
                </a:gridCol>
              </a:tblGrid>
              <a:tr h="18744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1100" u="none" strike="noStrike" dirty="0">
                          <a:effectLst/>
                        </a:rPr>
                        <a:t>Ambito</a:t>
                      </a:r>
                      <a:endParaRPr lang="it-IT" sz="1100" b="1" i="0" u="none" strike="noStrike" dirty="0">
                        <a:solidFill>
                          <a:srgbClr val="FFFFFF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1100" u="none" strike="noStrike">
                          <a:effectLst/>
                        </a:rPr>
                        <a:t>N°Enti</a:t>
                      </a:r>
                      <a:endParaRPr lang="it-IT" sz="1100" b="1" i="0" u="none" strike="noStrike">
                        <a:solidFill>
                          <a:srgbClr val="FFFFFF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1100" u="none" strike="noStrike">
                          <a:effectLst/>
                        </a:rPr>
                        <a:t>N° Persone</a:t>
                      </a:r>
                      <a:endParaRPr lang="it-IT" sz="1100" b="1" i="0" u="none" strike="noStrike">
                        <a:solidFill>
                          <a:srgbClr val="FFFFFF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12334590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1100" u="none" strike="noStrike">
                          <a:effectLst/>
                        </a:rPr>
                        <a:t>ENTI LOCALI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it-IT" sz="1100" u="none" strike="noStrike">
                          <a:effectLst/>
                        </a:rPr>
                        <a:t>407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it-IT" sz="1100" u="none" strike="noStrike" dirty="0">
                          <a:effectLst/>
                        </a:rPr>
                        <a:t>3663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4781640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1100" u="none" strike="noStrike">
                          <a:effectLst/>
                        </a:rPr>
                        <a:t>REGIONE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it-IT" sz="1100" u="none" strike="noStrike">
                          <a:effectLst/>
                        </a:rPr>
                        <a:t>43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it-IT" sz="1100" u="none" strike="noStrike">
                          <a:effectLst/>
                        </a:rPr>
                        <a:t>1814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28529732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1100" u="none" strike="noStrike">
                          <a:effectLst/>
                        </a:rPr>
                        <a:t>SANITA'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it-IT" sz="1100" u="none" strike="noStrike">
                          <a:effectLst/>
                        </a:rPr>
                        <a:t>17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it-IT" sz="1100" u="none" strike="noStrike" dirty="0">
                          <a:effectLst/>
                        </a:rPr>
                        <a:t>1038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86712692"/>
                  </a:ext>
                </a:extLst>
              </a:tr>
            </a:tbl>
          </a:graphicData>
        </a:graphic>
      </p:graphicFrame>
      <p:graphicFrame>
        <p:nvGraphicFramePr>
          <p:cNvPr id="6" name="Tabella 5">
            <a:extLst>
              <a:ext uri="{FF2B5EF4-FFF2-40B4-BE49-F238E27FC236}">
                <a16:creationId xmlns:a16="http://schemas.microsoft.com/office/drawing/2014/main" id="{8C2F815A-EB04-D466-8FC4-2D98A2B41C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7874684"/>
              </p:ext>
            </p:extLst>
          </p:nvPr>
        </p:nvGraphicFramePr>
        <p:xfrm>
          <a:off x="7435493" y="2521910"/>
          <a:ext cx="2438400" cy="21945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96128">
                  <a:extLst>
                    <a:ext uri="{9D8B030D-6E8A-4147-A177-3AD203B41FA5}">
                      <a16:colId xmlns:a16="http://schemas.microsoft.com/office/drawing/2014/main" val="703382734"/>
                    </a:ext>
                  </a:extLst>
                </a:gridCol>
                <a:gridCol w="480848">
                  <a:extLst>
                    <a:ext uri="{9D8B030D-6E8A-4147-A177-3AD203B41FA5}">
                      <a16:colId xmlns:a16="http://schemas.microsoft.com/office/drawing/2014/main" val="2573230771"/>
                    </a:ext>
                  </a:extLst>
                </a:gridCol>
                <a:gridCol w="761424">
                  <a:extLst>
                    <a:ext uri="{9D8B030D-6E8A-4147-A177-3AD203B41FA5}">
                      <a16:colId xmlns:a16="http://schemas.microsoft.com/office/drawing/2014/main" val="2555170231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1000" u="none" strike="noStrike">
                          <a:effectLst/>
                        </a:rPr>
                        <a:t>Scaglione</a:t>
                      </a:r>
                      <a:endParaRPr lang="it-IT" sz="1000" b="1" i="0" u="none" strike="noStrike">
                        <a:solidFill>
                          <a:srgbClr val="FFFFFF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1000" u="none" strike="noStrike">
                          <a:effectLst/>
                        </a:rPr>
                        <a:t>N°Enti</a:t>
                      </a:r>
                      <a:endParaRPr lang="it-IT" sz="1000" b="1" i="0" u="none" strike="noStrike">
                        <a:solidFill>
                          <a:srgbClr val="FFFFFF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1000" u="none" strike="noStrike">
                          <a:effectLst/>
                        </a:rPr>
                        <a:t>N° Persone</a:t>
                      </a:r>
                      <a:endParaRPr lang="it-IT" sz="1000" b="1" i="0" u="none" strike="noStrike">
                        <a:solidFill>
                          <a:srgbClr val="FFFFFF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65754948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1000" u="none" strike="noStrike">
                          <a:effectLst/>
                        </a:rPr>
                        <a:t>1</a:t>
                      </a:r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it-IT" sz="1000" u="none" strike="noStrike">
                          <a:effectLst/>
                        </a:rPr>
                        <a:t>32</a:t>
                      </a:r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it-IT" sz="1000" u="none" strike="noStrike">
                          <a:effectLst/>
                        </a:rPr>
                        <a:t>689</a:t>
                      </a:r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59497880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1000" u="none" strike="noStrike">
                          <a:effectLst/>
                        </a:rPr>
                        <a:t>2</a:t>
                      </a:r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it-IT" sz="1000" u="none" strike="noStrike">
                          <a:effectLst/>
                        </a:rPr>
                        <a:t>29</a:t>
                      </a:r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it-IT" sz="1000" u="none" strike="noStrike">
                          <a:effectLst/>
                        </a:rPr>
                        <a:t>718</a:t>
                      </a:r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89630607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1000" u="none" strike="noStrike">
                          <a:effectLst/>
                        </a:rPr>
                        <a:t>3</a:t>
                      </a:r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it-IT" sz="1000" u="none" strike="noStrike">
                          <a:effectLst/>
                        </a:rPr>
                        <a:t>38</a:t>
                      </a:r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it-IT" sz="1000" u="none" strike="noStrike">
                          <a:effectLst/>
                        </a:rPr>
                        <a:t>665</a:t>
                      </a:r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92574296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1000" u="none" strike="noStrike">
                          <a:effectLst/>
                        </a:rPr>
                        <a:t>4</a:t>
                      </a:r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it-IT" sz="1000" u="none" strike="noStrike" dirty="0">
                          <a:effectLst/>
                        </a:rPr>
                        <a:t>32</a:t>
                      </a:r>
                      <a:endParaRPr lang="it-IT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it-IT" sz="1000" u="none" strike="noStrike">
                          <a:effectLst/>
                        </a:rPr>
                        <a:t>606</a:t>
                      </a:r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89205958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1000" u="none" strike="noStrike">
                          <a:effectLst/>
                        </a:rPr>
                        <a:t>5</a:t>
                      </a:r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it-IT" sz="1000" u="none" strike="noStrike">
                          <a:effectLst/>
                        </a:rPr>
                        <a:t>64</a:t>
                      </a:r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it-IT" sz="1000" u="none" strike="noStrike">
                          <a:effectLst/>
                        </a:rPr>
                        <a:t>1132</a:t>
                      </a:r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06790106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1000" u="none" strike="noStrike">
                          <a:effectLst/>
                        </a:rPr>
                        <a:t>6</a:t>
                      </a:r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it-IT" sz="1000" u="none" strike="noStrike">
                          <a:effectLst/>
                        </a:rPr>
                        <a:t>87</a:t>
                      </a:r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it-IT" sz="1000" u="none" strike="noStrike">
                          <a:effectLst/>
                        </a:rPr>
                        <a:t>1011</a:t>
                      </a:r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4103469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1000" u="none" strike="noStrike">
                          <a:effectLst/>
                        </a:rPr>
                        <a:t>7</a:t>
                      </a:r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it-IT" sz="1000" u="none" strike="noStrike">
                          <a:effectLst/>
                        </a:rPr>
                        <a:t>44</a:t>
                      </a:r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it-IT" sz="1000" u="none" strike="noStrike">
                          <a:effectLst/>
                        </a:rPr>
                        <a:t>710</a:t>
                      </a:r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48604281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1000" u="none" strike="noStrike">
                          <a:effectLst/>
                        </a:rPr>
                        <a:t>8</a:t>
                      </a:r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it-IT" sz="1000" u="none" strike="noStrike">
                          <a:effectLst/>
                        </a:rPr>
                        <a:t>40</a:t>
                      </a:r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it-IT" sz="1000" u="none" strike="noStrike">
                          <a:effectLst/>
                        </a:rPr>
                        <a:t>640</a:t>
                      </a:r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63021242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1000" u="none" strike="noStrike">
                          <a:effectLst/>
                        </a:rPr>
                        <a:t>9</a:t>
                      </a:r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it-IT" sz="1000" u="none" strike="noStrike">
                          <a:effectLst/>
                        </a:rPr>
                        <a:t>101</a:t>
                      </a:r>
                      <a:endParaRPr lang="it-IT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it-IT" sz="1000" u="none" strike="noStrike" dirty="0">
                          <a:effectLst/>
                        </a:rPr>
                        <a:t>344</a:t>
                      </a:r>
                      <a:endParaRPr lang="it-IT" sz="10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73323069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60477702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9258155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524242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2A6B319F-86FE-4754-878E-06F0804D88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32385" cy="6858000"/>
          </a:xfrm>
          <a:prstGeom prst="rect">
            <a:avLst/>
          </a:prstGeom>
          <a:solidFill>
            <a:schemeClr val="accent5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CF7D1B5-3477-499F-ACC5-2C8B07F4ED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2385" y="0"/>
            <a:ext cx="3218914" cy="6858000"/>
          </a:xfrm>
          <a:prstGeom prst="rect">
            <a:avLst/>
          </a:prstGeom>
          <a:solidFill>
            <a:schemeClr val="accent5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FEAC3BDC-6642-F3F0-FFD2-CED6754B5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2206" y="1608667"/>
            <a:ext cx="2823275" cy="4501127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 sz="3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Il piano di </a:t>
            </a:r>
            <a:r>
              <a:rPr lang="en-US" sz="32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transizione</a:t>
            </a:r>
            <a:br>
              <a:rPr lang="en-US" sz="3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3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3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Stato</a:t>
            </a:r>
            <a:br>
              <a:rPr lang="en-US" sz="3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3200" dirty="0" err="1">
                <a:solidFill>
                  <a:srgbClr val="FFFFFF"/>
                </a:solidFill>
              </a:rPr>
              <a:t>a</a:t>
            </a:r>
            <a:r>
              <a:rPr lang="en-US" sz="32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vanzamento</a:t>
            </a:r>
            <a:br>
              <a:rPr lang="en-US" sz="3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3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3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3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sz="32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B875649B-2460-DA9B-96DA-2AED47DB68C5}"/>
              </a:ext>
            </a:extLst>
          </p:cNvPr>
          <p:cNvSpPr txBox="1"/>
          <p:nvPr/>
        </p:nvSpPr>
        <p:spPr>
          <a:xfrm>
            <a:off x="7729979" y="2409630"/>
            <a:ext cx="5661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latin typeface="Segoe UI" panose="020B0502040204020203" pitchFamily="34" charset="0"/>
                <a:cs typeface="Segoe UI" panose="020B0502040204020203" pitchFamily="34" charset="0"/>
              </a:rPr>
              <a:t>Enti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9DB061C7-D018-5D25-0F0F-B41B4B3F1720}"/>
              </a:ext>
            </a:extLst>
          </p:cNvPr>
          <p:cNvSpPr txBox="1"/>
          <p:nvPr/>
        </p:nvSpPr>
        <p:spPr>
          <a:xfrm>
            <a:off x="8276411" y="5604667"/>
            <a:ext cx="1372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latin typeface="Segoe UI" panose="020B0502040204020203" pitchFamily="34" charset="0"/>
                <a:cs typeface="Segoe UI" panose="020B0502040204020203" pitchFamily="34" charset="0"/>
              </a:rPr>
              <a:t>Formazione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3CCB8F65-CACD-8824-BAF0-899D0FEDD537}"/>
              </a:ext>
            </a:extLst>
          </p:cNvPr>
          <p:cNvSpPr txBox="1"/>
          <p:nvPr/>
        </p:nvSpPr>
        <p:spPr>
          <a:xfrm>
            <a:off x="9430134" y="3691892"/>
            <a:ext cx="990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latin typeface="Segoe UI" panose="020B0502040204020203" pitchFamily="34" charset="0"/>
                <a:cs typeface="Segoe UI" panose="020B0502040204020203" pitchFamily="34" charset="0"/>
              </a:rPr>
              <a:t>Persone</a:t>
            </a:r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F2895CCC-EF1E-0C9F-233D-55E67EF75AE5}"/>
              </a:ext>
            </a:extLst>
          </p:cNvPr>
          <p:cNvSpPr txBox="1"/>
          <p:nvPr/>
        </p:nvSpPr>
        <p:spPr>
          <a:xfrm>
            <a:off x="6579023" y="5590485"/>
            <a:ext cx="12173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latin typeface="Segoe UI" panose="020B0502040204020203" pitchFamily="34" charset="0"/>
                <a:cs typeface="Segoe UI" panose="020B0502040204020203" pitchFamily="34" charset="0"/>
              </a:rPr>
              <a:t>Procedure</a:t>
            </a:r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E6811B56-5C4C-48C9-E7A7-44A450AA0A04}"/>
              </a:ext>
            </a:extLst>
          </p:cNvPr>
          <p:cNvSpPr txBox="1"/>
          <p:nvPr/>
        </p:nvSpPr>
        <p:spPr>
          <a:xfrm>
            <a:off x="6065675" y="3646359"/>
            <a:ext cx="476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latin typeface="Segoe UI" panose="020B0502040204020203" pitchFamily="34" charset="0"/>
                <a:cs typeface="Segoe UI" panose="020B0502040204020203" pitchFamily="34" charset="0"/>
              </a:rPr>
              <a:t>OE</a:t>
            </a:r>
          </a:p>
        </p:txBody>
      </p:sp>
      <p:graphicFrame>
        <p:nvGraphicFramePr>
          <p:cNvPr id="26" name="Tabella 25">
            <a:extLst>
              <a:ext uri="{FF2B5EF4-FFF2-40B4-BE49-F238E27FC236}">
                <a16:creationId xmlns:a16="http://schemas.microsoft.com/office/drawing/2014/main" id="{2EBAD207-C6A5-C41E-2873-0593CC727D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5629052"/>
              </p:ext>
            </p:extLst>
          </p:nvPr>
        </p:nvGraphicFramePr>
        <p:xfrm>
          <a:off x="5258439" y="542413"/>
          <a:ext cx="5509259" cy="1711206"/>
        </p:xfrm>
        <a:graphic>
          <a:graphicData uri="http://schemas.openxmlformats.org/drawingml/2006/table">
            <a:tbl>
              <a:tblPr firstRow="1" bandRow="1"/>
              <a:tblGrid>
                <a:gridCol w="2974957">
                  <a:extLst>
                    <a:ext uri="{9D8B030D-6E8A-4147-A177-3AD203B41FA5}">
                      <a16:colId xmlns:a16="http://schemas.microsoft.com/office/drawing/2014/main" val="2778689292"/>
                    </a:ext>
                  </a:extLst>
                </a:gridCol>
                <a:gridCol w="1183102">
                  <a:extLst>
                    <a:ext uri="{9D8B030D-6E8A-4147-A177-3AD203B41FA5}">
                      <a16:colId xmlns:a16="http://schemas.microsoft.com/office/drawing/2014/main" val="3435265405"/>
                    </a:ext>
                  </a:extLst>
                </a:gridCol>
                <a:gridCol w="1351200">
                  <a:extLst>
                    <a:ext uri="{9D8B030D-6E8A-4147-A177-3AD203B41FA5}">
                      <a16:colId xmlns:a16="http://schemas.microsoft.com/office/drawing/2014/main" val="3959600855"/>
                    </a:ext>
                  </a:extLst>
                </a:gridCol>
              </a:tblGrid>
              <a:tr h="2852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it-IT" sz="12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Indicatore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FA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it-IT" sz="120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Riferimento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FA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it-IT" sz="12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Avanzamento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F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9597528"/>
                  </a:ext>
                </a:extLst>
              </a:tr>
              <a:tr h="2852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it-IT" sz="120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Stazioni Appaltanti (Enti)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3CCE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it-IT" sz="12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450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3CCE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it-IT" sz="12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176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3CC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9617622"/>
                  </a:ext>
                </a:extLst>
              </a:tr>
              <a:tr h="2852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it-IT" sz="12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Operatori degli enti (Persone)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it-IT" sz="12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6.515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it-IT" sz="12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2.344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3911160"/>
                  </a:ext>
                </a:extLst>
              </a:tr>
              <a:tr h="2852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it-IT" sz="120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Cicli formativi (Formazione)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3CCE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it-IT" sz="12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24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3CCE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it-IT" sz="12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12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3CC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4664921"/>
                  </a:ext>
                </a:extLst>
              </a:tr>
              <a:tr h="2852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it-IT" sz="12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Procedure gestite </a:t>
                      </a:r>
                      <a:r>
                        <a:rPr lang="it-IT" sz="8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(obiettivo 2026)</a:t>
                      </a:r>
                      <a:r>
                        <a:rPr lang="it-IT" sz="12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 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it-IT" sz="12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15.000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E6F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it-IT" sz="12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2.423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E6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0894931"/>
                  </a:ext>
                </a:extLst>
              </a:tr>
              <a:tr h="2852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it-IT" sz="12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Registrazioni Operatori Economici (OE)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3CCE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it-IT" sz="12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37.102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3CCEB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it-IT" sz="1200" dirty="0"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22.464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3CC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5964489"/>
                  </a:ext>
                </a:extLst>
              </a:tr>
            </a:tbl>
          </a:graphicData>
        </a:graphic>
      </p:graphicFrame>
      <p:grpSp>
        <p:nvGrpSpPr>
          <p:cNvPr id="52" name="Gruppo 51">
            <a:extLst>
              <a:ext uri="{FF2B5EF4-FFF2-40B4-BE49-F238E27FC236}">
                <a16:creationId xmlns:a16="http://schemas.microsoft.com/office/drawing/2014/main" id="{FA403923-0E22-22D9-BFD5-DB907519A251}"/>
              </a:ext>
            </a:extLst>
          </p:cNvPr>
          <p:cNvGrpSpPr/>
          <p:nvPr/>
        </p:nvGrpSpPr>
        <p:grpSpPr>
          <a:xfrm>
            <a:off x="6596410" y="2808797"/>
            <a:ext cx="2880000" cy="2880000"/>
            <a:chOff x="7583155" y="1935212"/>
            <a:chExt cx="2880000" cy="2880000"/>
          </a:xfrm>
        </p:grpSpPr>
        <p:sp>
          <p:nvSpPr>
            <p:cNvPr id="53" name="Pentagono 52">
              <a:extLst>
                <a:ext uri="{FF2B5EF4-FFF2-40B4-BE49-F238E27FC236}">
                  <a16:creationId xmlns:a16="http://schemas.microsoft.com/office/drawing/2014/main" id="{F6BC1405-7440-ADB4-2969-03E2A0B5490F}"/>
                </a:ext>
              </a:extLst>
            </p:cNvPr>
            <p:cNvSpPr/>
            <p:nvPr/>
          </p:nvSpPr>
          <p:spPr>
            <a:xfrm>
              <a:off x="7583155" y="1935212"/>
              <a:ext cx="2880000" cy="2880000"/>
            </a:xfrm>
            <a:prstGeom prst="pentagon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54" name="Pentagono 53">
              <a:extLst>
                <a:ext uri="{FF2B5EF4-FFF2-40B4-BE49-F238E27FC236}">
                  <a16:creationId xmlns:a16="http://schemas.microsoft.com/office/drawing/2014/main" id="{3C31A51B-5211-7310-96D0-6DD14D95C31A}"/>
                </a:ext>
              </a:extLst>
            </p:cNvPr>
            <p:cNvSpPr/>
            <p:nvPr/>
          </p:nvSpPr>
          <p:spPr>
            <a:xfrm>
              <a:off x="7943155" y="2349000"/>
              <a:ext cx="2160000" cy="2160000"/>
            </a:xfrm>
            <a:prstGeom prst="pentagon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55" name="Pentagono 54">
              <a:extLst>
                <a:ext uri="{FF2B5EF4-FFF2-40B4-BE49-F238E27FC236}">
                  <a16:creationId xmlns:a16="http://schemas.microsoft.com/office/drawing/2014/main" id="{2897BFB9-B6BB-2904-5CE8-AE09C015A59D}"/>
                </a:ext>
              </a:extLst>
            </p:cNvPr>
            <p:cNvSpPr/>
            <p:nvPr/>
          </p:nvSpPr>
          <p:spPr>
            <a:xfrm>
              <a:off x="8310709" y="2738068"/>
              <a:ext cx="1440000" cy="1440000"/>
            </a:xfrm>
            <a:prstGeom prst="pentagon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sp>
          <p:nvSpPr>
            <p:cNvPr id="56" name="Pentagono 55">
              <a:extLst>
                <a:ext uri="{FF2B5EF4-FFF2-40B4-BE49-F238E27FC236}">
                  <a16:creationId xmlns:a16="http://schemas.microsoft.com/office/drawing/2014/main" id="{2BA0E6CA-10A9-9A9C-531B-D2982B7922AC}"/>
                </a:ext>
              </a:extLst>
            </p:cNvPr>
            <p:cNvSpPr/>
            <p:nvPr/>
          </p:nvSpPr>
          <p:spPr>
            <a:xfrm>
              <a:off x="8667504" y="3148652"/>
              <a:ext cx="720000" cy="720000"/>
            </a:xfrm>
            <a:prstGeom prst="pentagon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endParaRPr>
            </a:p>
          </p:txBody>
        </p:sp>
        <p:cxnSp>
          <p:nvCxnSpPr>
            <p:cNvPr id="57" name="Connettore diritto 56">
              <a:extLst>
                <a:ext uri="{FF2B5EF4-FFF2-40B4-BE49-F238E27FC236}">
                  <a16:creationId xmlns:a16="http://schemas.microsoft.com/office/drawing/2014/main" id="{759B0023-5E27-E4E9-A8F8-5CC70937AADF}"/>
                </a:ext>
              </a:extLst>
            </p:cNvPr>
            <p:cNvCxnSpPr>
              <a:cxnSpLocks/>
              <a:endCxn id="53" idx="0"/>
            </p:cNvCxnSpPr>
            <p:nvPr/>
          </p:nvCxnSpPr>
          <p:spPr>
            <a:xfrm flipV="1">
              <a:off x="9023155" y="1935212"/>
              <a:ext cx="0" cy="1621602"/>
            </a:xfrm>
            <a:prstGeom prst="line">
              <a:avLst/>
            </a:prstGeom>
            <a:noFill/>
            <a:ln w="6350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/>
          </p:spPr>
        </p:cxnSp>
        <p:cxnSp>
          <p:nvCxnSpPr>
            <p:cNvPr id="58" name="Connettore diritto 57">
              <a:extLst>
                <a:ext uri="{FF2B5EF4-FFF2-40B4-BE49-F238E27FC236}">
                  <a16:creationId xmlns:a16="http://schemas.microsoft.com/office/drawing/2014/main" id="{056CDD1A-B714-5995-7A83-6351012C4562}"/>
                </a:ext>
              </a:extLst>
            </p:cNvPr>
            <p:cNvCxnSpPr>
              <a:cxnSpLocks/>
              <a:endCxn id="53" idx="5"/>
            </p:cNvCxnSpPr>
            <p:nvPr/>
          </p:nvCxnSpPr>
          <p:spPr>
            <a:xfrm flipV="1">
              <a:off x="9030709" y="3035271"/>
              <a:ext cx="1432443" cy="521543"/>
            </a:xfrm>
            <a:prstGeom prst="line">
              <a:avLst/>
            </a:prstGeom>
            <a:noFill/>
            <a:ln w="6350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/>
          </p:spPr>
        </p:cxnSp>
        <p:cxnSp>
          <p:nvCxnSpPr>
            <p:cNvPr id="59" name="Connettore diritto 58">
              <a:extLst>
                <a:ext uri="{FF2B5EF4-FFF2-40B4-BE49-F238E27FC236}">
                  <a16:creationId xmlns:a16="http://schemas.microsoft.com/office/drawing/2014/main" id="{C337AF12-13DD-6248-EE7A-A30DF2D33C4F}"/>
                </a:ext>
              </a:extLst>
            </p:cNvPr>
            <p:cNvCxnSpPr>
              <a:cxnSpLocks/>
              <a:endCxn id="53" idx="1"/>
            </p:cNvCxnSpPr>
            <p:nvPr/>
          </p:nvCxnSpPr>
          <p:spPr>
            <a:xfrm flipH="1" flipV="1">
              <a:off x="7583158" y="3035271"/>
              <a:ext cx="1439997" cy="521543"/>
            </a:xfrm>
            <a:prstGeom prst="line">
              <a:avLst/>
            </a:prstGeom>
            <a:noFill/>
            <a:ln w="6350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/>
          </p:spPr>
        </p:cxnSp>
        <p:cxnSp>
          <p:nvCxnSpPr>
            <p:cNvPr id="60" name="Connettore diritto 59">
              <a:extLst>
                <a:ext uri="{FF2B5EF4-FFF2-40B4-BE49-F238E27FC236}">
                  <a16:creationId xmlns:a16="http://schemas.microsoft.com/office/drawing/2014/main" id="{17DB3E93-C2C3-FDCA-4637-87F7F0097D15}"/>
                </a:ext>
              </a:extLst>
            </p:cNvPr>
            <p:cNvCxnSpPr>
              <a:cxnSpLocks/>
              <a:endCxn id="53" idx="2"/>
            </p:cNvCxnSpPr>
            <p:nvPr/>
          </p:nvCxnSpPr>
          <p:spPr>
            <a:xfrm flipH="1">
              <a:off x="8133188" y="3556814"/>
              <a:ext cx="897521" cy="1258391"/>
            </a:xfrm>
            <a:prstGeom prst="line">
              <a:avLst/>
            </a:prstGeom>
            <a:noFill/>
            <a:ln w="6350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/>
          </p:spPr>
        </p:cxnSp>
        <p:cxnSp>
          <p:nvCxnSpPr>
            <p:cNvPr id="61" name="Connettore diritto 60">
              <a:extLst>
                <a:ext uri="{FF2B5EF4-FFF2-40B4-BE49-F238E27FC236}">
                  <a16:creationId xmlns:a16="http://schemas.microsoft.com/office/drawing/2014/main" id="{4260F208-6D32-A4BB-ADEC-B818CFFC09D2}"/>
                </a:ext>
              </a:extLst>
            </p:cNvPr>
            <p:cNvCxnSpPr>
              <a:cxnSpLocks/>
              <a:endCxn id="53" idx="4"/>
            </p:cNvCxnSpPr>
            <p:nvPr/>
          </p:nvCxnSpPr>
          <p:spPr>
            <a:xfrm>
              <a:off x="9038262" y="3556814"/>
              <a:ext cx="874860" cy="1258391"/>
            </a:xfrm>
            <a:prstGeom prst="line">
              <a:avLst/>
            </a:prstGeom>
            <a:noFill/>
            <a:ln w="6350" cap="flat" cmpd="sng" algn="ctr">
              <a:solidFill>
                <a:sysClr val="window" lastClr="FFFFFF">
                  <a:lumMod val="75000"/>
                </a:sysClr>
              </a:solidFill>
              <a:prstDash val="solid"/>
              <a:miter lim="800000"/>
            </a:ln>
            <a:effectLst/>
          </p:spPr>
        </p:cxnSp>
      </p:grpSp>
      <p:sp>
        <p:nvSpPr>
          <p:cNvPr id="62" name="Ovale 61">
            <a:extLst>
              <a:ext uri="{FF2B5EF4-FFF2-40B4-BE49-F238E27FC236}">
                <a16:creationId xmlns:a16="http://schemas.microsoft.com/office/drawing/2014/main" id="{8AFB69F1-A3F5-2419-6DB3-F73F6B1B2CA8}"/>
              </a:ext>
            </a:extLst>
          </p:cNvPr>
          <p:cNvSpPr/>
          <p:nvPr/>
        </p:nvSpPr>
        <p:spPr>
          <a:xfrm>
            <a:off x="7981466" y="3868147"/>
            <a:ext cx="124989" cy="81969"/>
          </a:xfrm>
          <a:prstGeom prst="ellipse">
            <a:avLst/>
          </a:prstGeom>
          <a:solidFill>
            <a:srgbClr val="4472C4"/>
          </a:solidFill>
          <a:ln w="12700" cap="flat" cmpd="sng" algn="ctr">
            <a:solidFill>
              <a:srgbClr val="4472C4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63" name="Ovale 62">
            <a:extLst>
              <a:ext uri="{FF2B5EF4-FFF2-40B4-BE49-F238E27FC236}">
                <a16:creationId xmlns:a16="http://schemas.microsoft.com/office/drawing/2014/main" id="{D87215F2-893D-63E9-3AE8-67F0F3C8EF8A}"/>
              </a:ext>
            </a:extLst>
          </p:cNvPr>
          <p:cNvSpPr/>
          <p:nvPr/>
        </p:nvSpPr>
        <p:spPr>
          <a:xfrm>
            <a:off x="8528665" y="4183899"/>
            <a:ext cx="124989" cy="81969"/>
          </a:xfrm>
          <a:prstGeom prst="ellipse">
            <a:avLst/>
          </a:prstGeom>
          <a:solidFill>
            <a:srgbClr val="4472C4"/>
          </a:solidFill>
          <a:ln w="12700" cap="flat" cmpd="sng" algn="ctr">
            <a:solidFill>
              <a:srgbClr val="4472C4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64" name="Ovale 63">
            <a:extLst>
              <a:ext uri="{FF2B5EF4-FFF2-40B4-BE49-F238E27FC236}">
                <a16:creationId xmlns:a16="http://schemas.microsoft.com/office/drawing/2014/main" id="{76EE7FC7-34C0-F0D5-B4AB-D1C0866C2840}"/>
              </a:ext>
            </a:extLst>
          </p:cNvPr>
          <p:cNvSpPr/>
          <p:nvPr/>
        </p:nvSpPr>
        <p:spPr>
          <a:xfrm>
            <a:off x="8426452" y="4985577"/>
            <a:ext cx="124989" cy="81969"/>
          </a:xfrm>
          <a:prstGeom prst="ellipse">
            <a:avLst/>
          </a:prstGeom>
          <a:solidFill>
            <a:srgbClr val="4472C4"/>
          </a:solidFill>
          <a:ln w="12700" cap="flat" cmpd="sng" algn="ctr">
            <a:solidFill>
              <a:srgbClr val="4472C4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65" name="Ovale 64">
            <a:extLst>
              <a:ext uri="{FF2B5EF4-FFF2-40B4-BE49-F238E27FC236}">
                <a16:creationId xmlns:a16="http://schemas.microsoft.com/office/drawing/2014/main" id="{F0357CC6-08C9-E156-0E59-126A1005386A}"/>
              </a:ext>
            </a:extLst>
          </p:cNvPr>
          <p:cNvSpPr/>
          <p:nvPr/>
        </p:nvSpPr>
        <p:spPr>
          <a:xfrm>
            <a:off x="7861116" y="4573826"/>
            <a:ext cx="124989" cy="81969"/>
          </a:xfrm>
          <a:prstGeom prst="ellipse">
            <a:avLst/>
          </a:prstGeom>
          <a:solidFill>
            <a:srgbClr val="4472C4"/>
          </a:solidFill>
          <a:ln w="12700" cap="flat" cmpd="sng" algn="ctr">
            <a:solidFill>
              <a:srgbClr val="4472C4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66" name="Ovale 65">
            <a:extLst>
              <a:ext uri="{FF2B5EF4-FFF2-40B4-BE49-F238E27FC236}">
                <a16:creationId xmlns:a16="http://schemas.microsoft.com/office/drawing/2014/main" id="{BA3BD8AF-EC87-7B95-1FC6-3996C163DE62}"/>
              </a:ext>
            </a:extLst>
          </p:cNvPr>
          <p:cNvSpPr/>
          <p:nvPr/>
        </p:nvSpPr>
        <p:spPr>
          <a:xfrm>
            <a:off x="6975644" y="4046515"/>
            <a:ext cx="124989" cy="81969"/>
          </a:xfrm>
          <a:prstGeom prst="ellipse">
            <a:avLst/>
          </a:prstGeom>
          <a:solidFill>
            <a:srgbClr val="4472C4"/>
          </a:solidFill>
          <a:ln w="12700" cap="flat" cmpd="sng" algn="ctr">
            <a:solidFill>
              <a:srgbClr val="4472C4">
                <a:shade val="15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cxnSp>
        <p:nvCxnSpPr>
          <p:cNvPr id="67" name="Connettore diritto 66">
            <a:extLst>
              <a:ext uri="{FF2B5EF4-FFF2-40B4-BE49-F238E27FC236}">
                <a16:creationId xmlns:a16="http://schemas.microsoft.com/office/drawing/2014/main" id="{1DC68D97-7480-954D-6922-5AA0C8FC7C3F}"/>
              </a:ext>
            </a:extLst>
          </p:cNvPr>
          <p:cNvCxnSpPr>
            <a:cxnSpLocks/>
            <a:stCxn id="62" idx="6"/>
            <a:endCxn id="63" idx="0"/>
          </p:cNvCxnSpPr>
          <p:nvPr/>
        </p:nvCxnSpPr>
        <p:spPr>
          <a:xfrm>
            <a:off x="8106455" y="3909132"/>
            <a:ext cx="484705" cy="274767"/>
          </a:xfrm>
          <a:prstGeom prst="line">
            <a:avLst/>
          </a:prstGeom>
          <a:noFill/>
          <a:ln w="19050" cap="flat" cmpd="sng" algn="ctr">
            <a:solidFill>
              <a:srgbClr val="4472C4"/>
            </a:solidFill>
            <a:prstDash val="solid"/>
            <a:miter lim="800000"/>
          </a:ln>
          <a:effectLst/>
        </p:spPr>
      </p:cxnSp>
      <p:cxnSp>
        <p:nvCxnSpPr>
          <p:cNvPr id="68" name="Connettore diritto 67">
            <a:extLst>
              <a:ext uri="{FF2B5EF4-FFF2-40B4-BE49-F238E27FC236}">
                <a16:creationId xmlns:a16="http://schemas.microsoft.com/office/drawing/2014/main" id="{8A8118E8-0DB5-78AC-B608-007767142B68}"/>
              </a:ext>
            </a:extLst>
          </p:cNvPr>
          <p:cNvCxnSpPr>
            <a:cxnSpLocks/>
            <a:stCxn id="63" idx="5"/>
            <a:endCxn id="64" idx="0"/>
          </p:cNvCxnSpPr>
          <p:nvPr/>
        </p:nvCxnSpPr>
        <p:spPr>
          <a:xfrm flipH="1">
            <a:off x="8488947" y="4253864"/>
            <a:ext cx="146403" cy="731713"/>
          </a:xfrm>
          <a:prstGeom prst="line">
            <a:avLst/>
          </a:prstGeom>
          <a:noFill/>
          <a:ln w="19050" cap="flat" cmpd="sng" algn="ctr">
            <a:solidFill>
              <a:srgbClr val="4472C4"/>
            </a:solidFill>
            <a:prstDash val="solid"/>
            <a:miter lim="800000"/>
          </a:ln>
          <a:effectLst/>
        </p:spPr>
      </p:cxnSp>
      <p:cxnSp>
        <p:nvCxnSpPr>
          <p:cNvPr id="69" name="Connettore diritto 68">
            <a:extLst>
              <a:ext uri="{FF2B5EF4-FFF2-40B4-BE49-F238E27FC236}">
                <a16:creationId xmlns:a16="http://schemas.microsoft.com/office/drawing/2014/main" id="{846AC97A-45C6-D6BB-A027-C85BDBD80F9F}"/>
              </a:ext>
            </a:extLst>
          </p:cNvPr>
          <p:cNvCxnSpPr>
            <a:cxnSpLocks/>
            <a:stCxn id="65" idx="5"/>
            <a:endCxn id="64" idx="1"/>
          </p:cNvCxnSpPr>
          <p:nvPr/>
        </p:nvCxnSpPr>
        <p:spPr>
          <a:xfrm>
            <a:off x="7967801" y="4643791"/>
            <a:ext cx="476955" cy="353790"/>
          </a:xfrm>
          <a:prstGeom prst="line">
            <a:avLst/>
          </a:prstGeom>
          <a:noFill/>
          <a:ln w="19050" cap="flat" cmpd="sng" algn="ctr">
            <a:solidFill>
              <a:srgbClr val="4472C4"/>
            </a:solidFill>
            <a:prstDash val="solid"/>
            <a:miter lim="800000"/>
          </a:ln>
          <a:effectLst/>
        </p:spPr>
      </p:cxnSp>
      <p:cxnSp>
        <p:nvCxnSpPr>
          <p:cNvPr id="70" name="Connettore diritto 69">
            <a:extLst>
              <a:ext uri="{FF2B5EF4-FFF2-40B4-BE49-F238E27FC236}">
                <a16:creationId xmlns:a16="http://schemas.microsoft.com/office/drawing/2014/main" id="{55129BAB-2ABE-FE9A-A0CA-6E4221D91987}"/>
              </a:ext>
            </a:extLst>
          </p:cNvPr>
          <p:cNvCxnSpPr>
            <a:cxnSpLocks/>
            <a:stCxn id="66" idx="5"/>
            <a:endCxn id="65" idx="1"/>
          </p:cNvCxnSpPr>
          <p:nvPr/>
        </p:nvCxnSpPr>
        <p:spPr>
          <a:xfrm>
            <a:off x="7082329" y="4116480"/>
            <a:ext cx="797091" cy="469350"/>
          </a:xfrm>
          <a:prstGeom prst="line">
            <a:avLst/>
          </a:prstGeom>
          <a:noFill/>
          <a:ln w="19050" cap="flat" cmpd="sng" algn="ctr">
            <a:solidFill>
              <a:srgbClr val="4472C4"/>
            </a:solidFill>
            <a:prstDash val="solid"/>
            <a:miter lim="800000"/>
          </a:ln>
          <a:effectLst/>
        </p:spPr>
      </p:cxnSp>
      <p:cxnSp>
        <p:nvCxnSpPr>
          <p:cNvPr id="71" name="Connettore diritto 70">
            <a:extLst>
              <a:ext uri="{FF2B5EF4-FFF2-40B4-BE49-F238E27FC236}">
                <a16:creationId xmlns:a16="http://schemas.microsoft.com/office/drawing/2014/main" id="{71A588A6-F51F-F3BB-B6B4-795C23E124BC}"/>
              </a:ext>
            </a:extLst>
          </p:cNvPr>
          <p:cNvCxnSpPr>
            <a:cxnSpLocks/>
          </p:cNvCxnSpPr>
          <p:nvPr/>
        </p:nvCxnSpPr>
        <p:spPr>
          <a:xfrm flipV="1">
            <a:off x="7046732" y="3938150"/>
            <a:ext cx="1025054" cy="138497"/>
          </a:xfrm>
          <a:prstGeom prst="line">
            <a:avLst/>
          </a:prstGeom>
          <a:noFill/>
          <a:ln w="19050" cap="flat" cmpd="sng" algn="ctr">
            <a:solidFill>
              <a:srgbClr val="4472C4"/>
            </a:solidFill>
            <a:prstDash val="solid"/>
            <a:miter lim="800000"/>
          </a:ln>
          <a:effectLst/>
        </p:spPr>
      </p:cxnSp>
      <p:sp>
        <p:nvSpPr>
          <p:cNvPr id="73" name="CasellaDiTesto 72">
            <a:extLst>
              <a:ext uri="{FF2B5EF4-FFF2-40B4-BE49-F238E27FC236}">
                <a16:creationId xmlns:a16="http://schemas.microsoft.com/office/drawing/2014/main" id="{E806426F-8A8D-26FC-E23F-C08E0673F80C}"/>
              </a:ext>
            </a:extLst>
          </p:cNvPr>
          <p:cNvSpPr txBox="1"/>
          <p:nvPr/>
        </p:nvSpPr>
        <p:spPr>
          <a:xfrm>
            <a:off x="10331669" y="6464800"/>
            <a:ext cx="1678167" cy="218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>
                <a:latin typeface="BentonSans-Book" panose="02000603040000020004" pitchFamily="2" charset="0"/>
                <a:cs typeface="BentonSans-Book" panose="02000603040000020004" pitchFamily="2" charset="0"/>
              </a:rPr>
              <a:t>   dati aggiornati al 10/10/2026</a:t>
            </a:r>
            <a:endParaRPr lang="it-IT" sz="800" dirty="0">
              <a:highlight>
                <a:srgbClr val="FFFF00"/>
              </a:highlight>
              <a:latin typeface="BentonSans-Book" panose="02000603040000020004" pitchFamily="2" charset="0"/>
              <a:cs typeface="BentonSans-Book" panose="02000603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38516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929BFF04-7064-C0ED-9CD0-4D2C5A085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4F2F65-D974-4934-9999-794528C16DF7}" type="slidenum">
              <a:rPr lang="it-IT" smtClean="0"/>
              <a:pPr/>
              <a:t>12</a:t>
            </a:fld>
            <a:endParaRPr lang="it-IT" dirty="0"/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2A999715-9CED-D2A4-15ED-9281A10D8B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" y="242000"/>
            <a:ext cx="11447812" cy="5244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9147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CE97CA-BEF8-2BC8-989F-289C0FE521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AF76A4B6-9342-5969-2467-683325A9E6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32385" cy="6858000"/>
          </a:xfrm>
          <a:prstGeom prst="rect">
            <a:avLst/>
          </a:prstGeom>
          <a:solidFill>
            <a:schemeClr val="accent5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A040901-6F12-8384-1BD0-1B04DEDEA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2385" y="0"/>
            <a:ext cx="3218914" cy="6858000"/>
          </a:xfrm>
          <a:prstGeom prst="rect">
            <a:avLst/>
          </a:prstGeom>
          <a:solidFill>
            <a:schemeClr val="accent5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C6E4E4D2-0180-12A2-FFC6-20B9D398C7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2206" y="1608667"/>
            <a:ext cx="2823275" cy="4501127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 sz="3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Il </a:t>
            </a:r>
            <a:r>
              <a:rPr lang="en-US" sz="32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portale</a:t>
            </a:r>
            <a:r>
              <a:rPr lang="en-US" sz="3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eProcurement</a:t>
            </a:r>
            <a:br>
              <a:rPr lang="en-US" sz="3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3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3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sz="32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B3FDE50A-197B-A167-3E1E-8F94FF3A6A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1298" y="625766"/>
            <a:ext cx="8195929" cy="380073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98E5EFAD-79FC-6967-C289-EBB384509C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2652" y="1005839"/>
            <a:ext cx="2029108" cy="2743583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5001704E-6F1E-BD33-F176-D9121D1363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7382" y="1005839"/>
            <a:ext cx="1328025" cy="742951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FA8ABA0F-D744-1159-3DEB-333A3774E7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40935" y="1005839"/>
            <a:ext cx="1166144" cy="936200"/>
          </a:xfrm>
          <a:prstGeom prst="rect">
            <a:avLst/>
          </a:prstGeom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BB8E1BC4-5F92-26FF-F540-D1E29AE9011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58314" y="1005839"/>
            <a:ext cx="1333686" cy="1705213"/>
          </a:xfrm>
          <a:prstGeom prst="rect">
            <a:avLst/>
          </a:prstGeom>
        </p:spPr>
      </p:pic>
      <p:pic>
        <p:nvPicPr>
          <p:cNvPr id="21" name="Immagine 20">
            <a:extLst>
              <a:ext uri="{FF2B5EF4-FFF2-40B4-BE49-F238E27FC236}">
                <a16:creationId xmlns:a16="http://schemas.microsoft.com/office/drawing/2014/main" id="{01AE0A96-85E8-337C-1FD0-C00909529E6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69706" y="4384126"/>
            <a:ext cx="5563376" cy="1848108"/>
          </a:xfrm>
          <a:prstGeom prst="rect">
            <a:avLst/>
          </a:prstGeom>
        </p:spPr>
      </p:pic>
      <p:cxnSp>
        <p:nvCxnSpPr>
          <p:cNvPr id="23" name="Connettore 2 22">
            <a:extLst>
              <a:ext uri="{FF2B5EF4-FFF2-40B4-BE49-F238E27FC236}">
                <a16:creationId xmlns:a16="http://schemas.microsoft.com/office/drawing/2014/main" id="{2BFD3717-DA11-A745-0CB3-FB72D77BE492}"/>
              </a:ext>
            </a:extLst>
          </p:cNvPr>
          <p:cNvCxnSpPr>
            <a:endCxn id="21" idx="0"/>
          </p:cNvCxnSpPr>
          <p:nvPr/>
        </p:nvCxnSpPr>
        <p:spPr>
          <a:xfrm flipH="1">
            <a:off x="8651394" y="1473939"/>
            <a:ext cx="1498446" cy="291018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0025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CE97CA-BEF8-2BC8-989F-289C0FE521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AF76A4B6-9342-5969-2467-683325A9E6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32385" cy="6858000"/>
          </a:xfrm>
          <a:prstGeom prst="rect">
            <a:avLst/>
          </a:prstGeom>
          <a:solidFill>
            <a:schemeClr val="accent5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A040901-6F12-8384-1BD0-1B04DEDEA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2385" y="0"/>
            <a:ext cx="3218914" cy="6858000"/>
          </a:xfrm>
          <a:prstGeom prst="rect">
            <a:avLst/>
          </a:prstGeom>
          <a:solidFill>
            <a:schemeClr val="accent5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C6E4E4D2-0180-12A2-FFC6-20B9D398C7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2206" y="1608667"/>
            <a:ext cx="2823275" cy="4501127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 sz="3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Il piano di </a:t>
            </a:r>
            <a:r>
              <a:rPr lang="en-US" sz="32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transizione</a:t>
            </a:r>
            <a:br>
              <a:rPr lang="en-US" sz="3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3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32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Punti</a:t>
            </a:r>
            <a:r>
              <a:rPr lang="en-US" sz="3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di </a:t>
            </a:r>
            <a:r>
              <a:rPr lang="en-US" sz="32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attenzione</a:t>
            </a:r>
            <a:br>
              <a:rPr lang="en-US" sz="3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sz="32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DA251D15-7D88-8984-7FBB-36AFAE198A0E}"/>
              </a:ext>
            </a:extLst>
          </p:cNvPr>
          <p:cNvSpPr/>
          <p:nvPr/>
        </p:nvSpPr>
        <p:spPr>
          <a:xfrm>
            <a:off x="4351555" y="1008502"/>
            <a:ext cx="7578296" cy="101485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Segoe UI Light" panose="020B0502040204020203" pitchFamily="34" charset="0"/>
              </a:rPr>
              <a:t>La transizione è un processo inevitabile.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Segoe UI Light" panose="020B0502040204020203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Segoe UI Light" panose="020B0502040204020203" pitchFamily="34" charset="0"/>
              </a:rPr>
              <a:t>La nuova piattaforma ha tanti aspetti positivi ma comporta un cambiamento ovvero uno sforzo da parte di tutti. </a:t>
            </a:r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3CE6F83D-2FB1-744A-6548-4E704922E09D}"/>
              </a:ext>
            </a:extLst>
          </p:cNvPr>
          <p:cNvSpPr/>
          <p:nvPr/>
        </p:nvSpPr>
        <p:spPr>
          <a:xfrm>
            <a:off x="4351554" y="3407268"/>
            <a:ext cx="7578297" cy="85344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Segoe UI Light" panose="020B0502040204020203" pitchFamily="34" charset="0"/>
              </a:rPr>
              <a:t>A valle di ogni avviamento sarà inibita la possibilità di creare gare in eAppaltiFVG.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Segoe UI Light" panose="020B0502040204020203" pitchFamily="34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Segoe UI Light" panose="020B0502040204020203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Segoe UI Light" panose="020B0502040204020203" pitchFamily="34" charset="0"/>
              </a:rPr>
              <a:t>Più gare saranno create nella attuale piattaforma più onerosa e lunga sarà la transizione</a:t>
            </a:r>
            <a:endParaRPr kumimoji="0" lang="en-SV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10" name="Rectangle 11">
            <a:extLst>
              <a:ext uri="{FF2B5EF4-FFF2-40B4-BE49-F238E27FC236}">
                <a16:creationId xmlns:a16="http://schemas.microsoft.com/office/drawing/2014/main" id="{519A2B86-8A59-6601-B91F-0CCBA4E9C9FC}"/>
              </a:ext>
            </a:extLst>
          </p:cNvPr>
          <p:cNvSpPr/>
          <p:nvPr/>
        </p:nvSpPr>
        <p:spPr>
          <a:xfrm>
            <a:off x="4351555" y="2415228"/>
            <a:ext cx="7578296" cy="6001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Segoe UI Light" panose="020B0502040204020203" pitchFamily="34" charset="0"/>
              </a:rPr>
              <a:t>La pianificazione delle attività di transizione è proposta e concordata con ogni Stazione Appaltante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1400" b="1" dirty="0">
              <a:solidFill>
                <a:prstClr val="black"/>
              </a:solidFill>
              <a:latin typeface="Calibri" panose="020F0502020204030204"/>
              <a:cs typeface="Segoe UI Light" panose="020B0502040204020203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Segoe UI Light" panose="020B0502040204020203" pitchFamily="34" charset="0"/>
              </a:rPr>
              <a:t> modifiche solo per cogenti specifiche esigenze</a:t>
            </a:r>
          </a:p>
        </p:txBody>
      </p:sp>
    </p:spTree>
    <p:extLst>
      <p:ext uri="{BB962C8B-B14F-4D97-AF65-F5344CB8AC3E}">
        <p14:creationId xmlns:p14="http://schemas.microsoft.com/office/powerpoint/2010/main" val="33686171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FC08A48-FB31-22B7-6CFA-7CCDB9D06E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7532" y="2423273"/>
            <a:ext cx="6376935" cy="1005727"/>
          </a:xfrm>
        </p:spPr>
        <p:txBody>
          <a:bodyPr/>
          <a:lstStyle/>
          <a:p>
            <a:r>
              <a:rPr lang="it-IT" sz="3200" dirty="0"/>
              <a:t>Grazie per l’attenzione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4FE4052-C035-045F-D3D3-FF4C875D4C7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8473" y="1553431"/>
            <a:ext cx="12073527" cy="1005727"/>
          </a:xfrm>
        </p:spPr>
        <p:txBody>
          <a:bodyPr>
            <a:noAutofit/>
          </a:bodyPr>
          <a:lstStyle/>
          <a:p>
            <a:r>
              <a:rPr lang="it-IT" dirty="0"/>
              <a:t>L‘ecosistema per l’approvvigionamento digitale </a:t>
            </a:r>
          </a:p>
          <a:p>
            <a:r>
              <a:rPr lang="it-IT" dirty="0"/>
              <a:t>della Regione Autonoma Friuli Venezia Giulia 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2CECC379-4021-127B-1A3C-633AA08266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8863" y="3795978"/>
            <a:ext cx="1931396" cy="2986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11756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ind Maps by Slidesgo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5EB2FC"/>
      </a:accent1>
      <a:accent2>
        <a:srgbClr val="69E781"/>
      </a:accent2>
      <a:accent3>
        <a:srgbClr val="869FB2"/>
      </a:accent3>
      <a:accent4>
        <a:srgbClr val="4949E7"/>
      </a:accent4>
      <a:accent5>
        <a:srgbClr val="FCBD24"/>
      </a:accent5>
      <a:accent6>
        <a:srgbClr val="EC3A3B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9E1206B9E05AB8469C1230FE2638813A" ma:contentTypeVersion="1" ma:contentTypeDescription="Creare un nuovo documento." ma:contentTypeScope="" ma:versionID="3defdf147bba4906e4c87c9abf72ffa8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007027eaa144eb809f075463d81fdffa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Data inizio pianificazion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Data fine pianificazione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7B80E3A-1AC7-4129-8007-5F7B09005250}">
  <ds:schemaRefs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purl.org/dc/terms/"/>
    <ds:schemaRef ds:uri="2a7dd8b5-43c4-45e6-beeb-a79f095fe392"/>
    <ds:schemaRef ds:uri="http://purl.org/dc/dcmitype/"/>
    <ds:schemaRef ds:uri="http://schemas.microsoft.com/office/2006/documentManagement/types"/>
    <ds:schemaRef ds:uri="http://schemas.microsoft.com/office/infopath/2007/PartnerControls"/>
    <ds:schemaRef ds:uri="5b19cad4-657c-49fc-b517-9c56cf0698dd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1E5B2F2C-FA3F-4A6D-A69B-22D5E58F55D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5BD4BE4-3CFB-44F4-98AD-9ED62FB82E0D}"/>
</file>

<file path=docProps/app.xml><?xml version="1.0" encoding="utf-8"?>
<Properties xmlns="http://schemas.openxmlformats.org/officeDocument/2006/extended-properties" xmlns:vt="http://schemas.openxmlformats.org/officeDocument/2006/docPropsVTypes">
  <TotalTime>3292</TotalTime>
  <Words>831</Words>
  <Application>Microsoft Office PowerPoint</Application>
  <PresentationFormat>Widescreen</PresentationFormat>
  <Paragraphs>185</Paragraphs>
  <Slides>15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10</vt:i4>
      </vt:variant>
      <vt:variant>
        <vt:lpstr>Tema</vt:lpstr>
      </vt:variant>
      <vt:variant>
        <vt:i4>3</vt:i4>
      </vt:variant>
      <vt:variant>
        <vt:lpstr>Titoli diapositive</vt:lpstr>
      </vt:variant>
      <vt:variant>
        <vt:i4>15</vt:i4>
      </vt:variant>
    </vt:vector>
  </HeadingPairs>
  <TitlesOfParts>
    <vt:vector size="28" baseType="lpstr">
      <vt:lpstr>Aptos Narrow</vt:lpstr>
      <vt:lpstr>Arial</vt:lpstr>
      <vt:lpstr>BentonSans-Book</vt:lpstr>
      <vt:lpstr>Calibri</vt:lpstr>
      <vt:lpstr>Calibri Light</vt:lpstr>
      <vt:lpstr>Fira Sans Extra Condensed</vt:lpstr>
      <vt:lpstr>Fira Sans Extra Condensed Medium</vt:lpstr>
      <vt:lpstr>Roboto</vt:lpstr>
      <vt:lpstr>Segoe UI</vt:lpstr>
      <vt:lpstr>Segoe UI Light</vt:lpstr>
      <vt:lpstr>Tema di Office</vt:lpstr>
      <vt:lpstr>1_Tema di Office</vt:lpstr>
      <vt:lpstr>Mind Maps by Slidesgo</vt:lpstr>
      <vt:lpstr>L‘ecosistema per l’approvvigionamento digitale della Regione Autonoma Friuli Venezia Giulia </vt:lpstr>
      <vt:lpstr>Presentazione standard di PowerPoint</vt:lpstr>
      <vt:lpstr>eAppaltiFVG – Dimensioni </vt:lpstr>
      <vt:lpstr>Quadro generale delle dimensioni</vt:lpstr>
      <vt:lpstr>eAppaltiFVG – SAT  </vt:lpstr>
      <vt:lpstr>Presentazione standard di PowerPoint</vt:lpstr>
      <vt:lpstr>Presentazione standard di PowerPoint</vt:lpstr>
      <vt:lpstr>Presentazione standard di PowerPoint</vt:lpstr>
      <vt:lpstr>Il piano di Transizione</vt:lpstr>
      <vt:lpstr>Il piano di transizione  regole &amp; principi  </vt:lpstr>
      <vt:lpstr>Il piano di transizione  Stato avanzamento    </vt:lpstr>
      <vt:lpstr>Presentazione standard di PowerPoint</vt:lpstr>
      <vt:lpstr>Il portale eProcurement   </vt:lpstr>
      <vt:lpstr>Il piano di transizione  Punti di attenzione </vt:lpstr>
      <vt:lpstr>Grazie per l’attenzione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Beoni Elisa</dc:creator>
  <cp:keywords>30/05/25; circ. interna</cp:keywords>
  <cp:lastModifiedBy>Rudez Mauro</cp:lastModifiedBy>
  <cp:revision>63</cp:revision>
  <cp:lastPrinted>2025-12-24T11:39:43Z</cp:lastPrinted>
  <dcterms:created xsi:type="dcterms:W3CDTF">2024-04-17T09:25:06Z</dcterms:created>
  <dcterms:modified xsi:type="dcterms:W3CDTF">2026-10-13T11:10:20Z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0x0101009E1206B9E05AB8469C1230FE2638813A</vt:lpwstr>
  </property>
</Properties>
</file>