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738" r:id="rId6"/>
    <p:sldMasterId id="2147483714" r:id="rId7"/>
    <p:sldMasterId id="2147483726" r:id="rId8"/>
  </p:sldMasterIdLst>
  <p:notesMasterIdLst>
    <p:notesMasterId r:id="rId22"/>
  </p:notesMasterIdLst>
  <p:handoutMasterIdLst>
    <p:handoutMasterId r:id="rId23"/>
  </p:handoutMasterIdLst>
  <p:sldIdLst>
    <p:sldId id="275" r:id="rId9"/>
    <p:sldId id="324" r:id="rId10"/>
    <p:sldId id="357" r:id="rId11"/>
    <p:sldId id="358" r:id="rId12"/>
    <p:sldId id="359" r:id="rId13"/>
    <p:sldId id="360" r:id="rId14"/>
    <p:sldId id="361" r:id="rId15"/>
    <p:sldId id="362" r:id="rId16"/>
    <p:sldId id="363" r:id="rId17"/>
    <p:sldId id="364" r:id="rId18"/>
    <p:sldId id="365" r:id="rId19"/>
    <p:sldId id="366" r:id="rId20"/>
    <p:sldId id="349" r:id="rId21"/>
  </p:sldIdLst>
  <p:sldSz cx="9144000" cy="6858000" type="screen4x3"/>
  <p:notesSz cx="6858000" cy="9144000"/>
  <p:defaultTextStyle>
    <a:defPPr>
      <a:defRPr lang="it-IT"/>
    </a:defPPr>
    <a:lvl1pPr algn="l" rtl="0" eaLnBrk="0" fontAlgn="base" hangingPunct="0">
      <a:spcBef>
        <a:spcPct val="0"/>
      </a:spcBef>
      <a:spcAft>
        <a:spcPct val="0"/>
      </a:spcAft>
      <a:defRPr sz="4400" kern="1200">
        <a:solidFill>
          <a:schemeClr val="tx1"/>
        </a:solidFill>
        <a:latin typeface="DecimaWE Rg" panose="02000000000000000000" pitchFamily="2" charset="0"/>
        <a:ea typeface="+mn-ea"/>
        <a:cs typeface="+mn-cs"/>
      </a:defRPr>
    </a:lvl1pPr>
    <a:lvl2pPr marL="457200" algn="l" rtl="0" eaLnBrk="0" fontAlgn="base" hangingPunct="0">
      <a:spcBef>
        <a:spcPct val="0"/>
      </a:spcBef>
      <a:spcAft>
        <a:spcPct val="0"/>
      </a:spcAft>
      <a:defRPr sz="4400" kern="1200">
        <a:solidFill>
          <a:schemeClr val="tx1"/>
        </a:solidFill>
        <a:latin typeface="DecimaWE Rg" panose="02000000000000000000" pitchFamily="2" charset="0"/>
        <a:ea typeface="+mn-ea"/>
        <a:cs typeface="+mn-cs"/>
      </a:defRPr>
    </a:lvl2pPr>
    <a:lvl3pPr marL="914400" algn="l" rtl="0" eaLnBrk="0" fontAlgn="base" hangingPunct="0">
      <a:spcBef>
        <a:spcPct val="0"/>
      </a:spcBef>
      <a:spcAft>
        <a:spcPct val="0"/>
      </a:spcAft>
      <a:defRPr sz="4400" kern="1200">
        <a:solidFill>
          <a:schemeClr val="tx1"/>
        </a:solidFill>
        <a:latin typeface="DecimaWE Rg" panose="02000000000000000000" pitchFamily="2" charset="0"/>
        <a:ea typeface="+mn-ea"/>
        <a:cs typeface="+mn-cs"/>
      </a:defRPr>
    </a:lvl3pPr>
    <a:lvl4pPr marL="1371600" algn="l" rtl="0" eaLnBrk="0" fontAlgn="base" hangingPunct="0">
      <a:spcBef>
        <a:spcPct val="0"/>
      </a:spcBef>
      <a:spcAft>
        <a:spcPct val="0"/>
      </a:spcAft>
      <a:defRPr sz="4400" kern="1200">
        <a:solidFill>
          <a:schemeClr val="tx1"/>
        </a:solidFill>
        <a:latin typeface="DecimaWE Rg" panose="02000000000000000000" pitchFamily="2" charset="0"/>
        <a:ea typeface="+mn-ea"/>
        <a:cs typeface="+mn-cs"/>
      </a:defRPr>
    </a:lvl4pPr>
    <a:lvl5pPr marL="1828800" algn="l" rtl="0" eaLnBrk="0" fontAlgn="base" hangingPunct="0">
      <a:spcBef>
        <a:spcPct val="0"/>
      </a:spcBef>
      <a:spcAft>
        <a:spcPct val="0"/>
      </a:spcAft>
      <a:defRPr sz="4400" kern="1200">
        <a:solidFill>
          <a:schemeClr val="tx1"/>
        </a:solidFill>
        <a:latin typeface="DecimaWE Rg" panose="02000000000000000000" pitchFamily="2" charset="0"/>
        <a:ea typeface="+mn-ea"/>
        <a:cs typeface="+mn-cs"/>
      </a:defRPr>
    </a:lvl5pPr>
    <a:lvl6pPr marL="2286000" algn="l" defTabSz="914400" rtl="0" eaLnBrk="1" latinLnBrk="0" hangingPunct="1">
      <a:defRPr sz="4400" kern="1200">
        <a:solidFill>
          <a:schemeClr val="tx1"/>
        </a:solidFill>
        <a:latin typeface="DecimaWE Rg" panose="02000000000000000000" pitchFamily="2" charset="0"/>
        <a:ea typeface="+mn-ea"/>
        <a:cs typeface="+mn-cs"/>
      </a:defRPr>
    </a:lvl6pPr>
    <a:lvl7pPr marL="2743200" algn="l" defTabSz="914400" rtl="0" eaLnBrk="1" latinLnBrk="0" hangingPunct="1">
      <a:defRPr sz="4400" kern="1200">
        <a:solidFill>
          <a:schemeClr val="tx1"/>
        </a:solidFill>
        <a:latin typeface="DecimaWE Rg" panose="02000000000000000000" pitchFamily="2" charset="0"/>
        <a:ea typeface="+mn-ea"/>
        <a:cs typeface="+mn-cs"/>
      </a:defRPr>
    </a:lvl7pPr>
    <a:lvl8pPr marL="3200400" algn="l" defTabSz="914400" rtl="0" eaLnBrk="1" latinLnBrk="0" hangingPunct="1">
      <a:defRPr sz="4400" kern="1200">
        <a:solidFill>
          <a:schemeClr val="tx1"/>
        </a:solidFill>
        <a:latin typeface="DecimaWE Rg" panose="02000000000000000000" pitchFamily="2" charset="0"/>
        <a:ea typeface="+mn-ea"/>
        <a:cs typeface="+mn-cs"/>
      </a:defRPr>
    </a:lvl8pPr>
    <a:lvl9pPr marL="3657600" algn="l" defTabSz="914400" rtl="0" eaLnBrk="1" latinLnBrk="0" hangingPunct="1">
      <a:defRPr sz="4400" kern="1200">
        <a:solidFill>
          <a:schemeClr val="tx1"/>
        </a:solidFill>
        <a:latin typeface="DecimaWE Rg" panose="02000000000000000000" pitchFamily="2" charset="0"/>
        <a:ea typeface="+mn-ea"/>
        <a:cs typeface="+mn-cs"/>
      </a:defRPr>
    </a:lvl9pPr>
  </p:defaultTextStyle>
  <p:extLst>
    <p:ext uri="{EFAFB233-063F-42B5-8137-9DF3F51BA10A}">
      <p15:sldGuideLst xmlns:p15="http://schemas.microsoft.com/office/powerpoint/2012/main">
        <p15:guide id="1" orient="horz" pos="864">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21449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61" autoAdjust="0"/>
    <p:restoredTop sz="90920" autoAdjust="0"/>
  </p:normalViewPr>
  <p:slideViewPr>
    <p:cSldViewPr>
      <p:cViewPr varScale="1">
        <p:scale>
          <a:sx n="100" d="100"/>
          <a:sy n="100" d="100"/>
        </p:scale>
        <p:origin x="1932" y="-84"/>
      </p:cViewPr>
      <p:guideLst>
        <p:guide orient="horz" pos="864"/>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Lst>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4" d="100"/>
          <a:sy n="54" d="100"/>
        </p:scale>
        <p:origin x="-1818"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4.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3.xml"/><Relationship Id="rId7"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3.xml"/><Relationship Id="rId24"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7.xml"/><Relationship Id="rId23" Type="http://schemas.openxmlformats.org/officeDocument/2006/relationships/handoutMaster" Target="handoutMasters/handoutMaster1.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notesMaster" Target="notesMasters/notesMaster1.xml"/><Relationship Id="rId27" Type="http://schemas.openxmlformats.org/officeDocument/2006/relationships/tableStyles" Target="tableStyles.xml"/></Relationships>
</file>

<file path=ppt/_rels/viewProps.xml.rels><?xml version="1.0" encoding="UTF-8" standalone="yes"?>
<Relationships xmlns="http://schemas.openxmlformats.org/package/2006/relationships"><Relationship Id="rId8" Type="http://schemas.openxmlformats.org/officeDocument/2006/relationships/slide" Target="slides/slide9.xml"/><Relationship Id="rId3" Type="http://schemas.openxmlformats.org/officeDocument/2006/relationships/slide" Target="slides/slide4.xml"/><Relationship Id="rId7" Type="http://schemas.openxmlformats.org/officeDocument/2006/relationships/slide" Target="slides/slide8.xml"/><Relationship Id="rId12" Type="http://schemas.openxmlformats.org/officeDocument/2006/relationships/slide" Target="slides/slide13.xml"/><Relationship Id="rId2" Type="http://schemas.openxmlformats.org/officeDocument/2006/relationships/slide" Target="slides/slide3.xml"/><Relationship Id="rId1" Type="http://schemas.openxmlformats.org/officeDocument/2006/relationships/slide" Target="slides/slide2.xml"/><Relationship Id="rId6" Type="http://schemas.openxmlformats.org/officeDocument/2006/relationships/slide" Target="slides/slide7.xml"/><Relationship Id="rId11" Type="http://schemas.openxmlformats.org/officeDocument/2006/relationships/slide" Target="slides/slide12.xml"/><Relationship Id="rId5" Type="http://schemas.openxmlformats.org/officeDocument/2006/relationships/slide" Target="slides/slide6.xml"/><Relationship Id="rId10" Type="http://schemas.openxmlformats.org/officeDocument/2006/relationships/slide" Target="slides/slide11.xml"/><Relationship Id="rId4" Type="http://schemas.openxmlformats.org/officeDocument/2006/relationships/slide" Target="slides/slide5.xml"/><Relationship Id="rId9"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AD2AF0B1-6623-0CAD-D95C-2DFC28F5C925}"/>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l" eaLnBrk="1" hangingPunct="1">
              <a:defRPr sz="1200">
                <a:latin typeface="Times New Roman" panose="02020603050405020304" pitchFamily="18" charset="0"/>
              </a:defRPr>
            </a:lvl1pPr>
          </a:lstStyle>
          <a:p>
            <a:pPr>
              <a:defRPr/>
            </a:pPr>
            <a:endParaRPr lang="it-IT" altLang="it-IT"/>
          </a:p>
        </p:txBody>
      </p:sp>
      <p:sp>
        <p:nvSpPr>
          <p:cNvPr id="58371" name="Rectangle 3">
            <a:extLst>
              <a:ext uri="{FF2B5EF4-FFF2-40B4-BE49-F238E27FC236}">
                <a16:creationId xmlns:a16="http://schemas.microsoft.com/office/drawing/2014/main" id="{7922AB94-6A0D-2126-A987-5875DFEA125D}"/>
              </a:ext>
            </a:extLst>
          </p:cNvPr>
          <p:cNvSpPr>
            <a:spLocks noGrp="1" noChangeArrowheads="1"/>
          </p:cNvSpPr>
          <p:nvPr>
            <p:ph type="dt" sz="quarter" idx="1"/>
          </p:nvPr>
        </p:nvSpPr>
        <p:spPr bwMode="auto">
          <a:xfrm>
            <a:off x="388620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panose="02020603050405020304" pitchFamily="18" charset="0"/>
              </a:defRPr>
            </a:lvl1pPr>
          </a:lstStyle>
          <a:p>
            <a:pPr>
              <a:defRPr/>
            </a:pPr>
            <a:endParaRPr lang="it-IT" altLang="it-IT"/>
          </a:p>
        </p:txBody>
      </p:sp>
      <p:sp>
        <p:nvSpPr>
          <p:cNvPr id="58372" name="Rectangle 4">
            <a:extLst>
              <a:ext uri="{FF2B5EF4-FFF2-40B4-BE49-F238E27FC236}">
                <a16:creationId xmlns:a16="http://schemas.microsoft.com/office/drawing/2014/main" id="{BF3705B1-592D-7B64-9F6E-29B608FC8761}"/>
              </a:ext>
            </a:extLst>
          </p:cNvPr>
          <p:cNvSpPr>
            <a:spLocks noGrp="1" noChangeArrowheads="1"/>
          </p:cNvSpPr>
          <p:nvPr>
            <p:ph type="ftr" sz="quarter" idx="2"/>
          </p:nvPr>
        </p:nvSpPr>
        <p:spPr bwMode="auto">
          <a:xfrm>
            <a:off x="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l" eaLnBrk="1" hangingPunct="1">
              <a:defRPr sz="1200">
                <a:latin typeface="Times New Roman" panose="02020603050405020304" pitchFamily="18" charset="0"/>
              </a:defRPr>
            </a:lvl1pPr>
          </a:lstStyle>
          <a:p>
            <a:pPr>
              <a:defRPr/>
            </a:pPr>
            <a:endParaRPr lang="it-IT" altLang="it-IT"/>
          </a:p>
        </p:txBody>
      </p:sp>
      <p:sp>
        <p:nvSpPr>
          <p:cNvPr id="58373" name="Rectangle 5">
            <a:extLst>
              <a:ext uri="{FF2B5EF4-FFF2-40B4-BE49-F238E27FC236}">
                <a16:creationId xmlns:a16="http://schemas.microsoft.com/office/drawing/2014/main" id="{BCF3BEF4-6FC9-F13F-3F01-FD34FC98E1A8}"/>
              </a:ext>
            </a:extLst>
          </p:cNvPr>
          <p:cNvSpPr>
            <a:spLocks noGrp="1" noChangeArrowheads="1"/>
          </p:cNvSpPr>
          <p:nvPr>
            <p:ph type="sldNum" sz="quarter" idx="3"/>
          </p:nvPr>
        </p:nvSpPr>
        <p:spPr bwMode="auto">
          <a:xfrm>
            <a:off x="388620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atin typeface="Times New Roman" panose="02020603050405020304" pitchFamily="18" charset="0"/>
              </a:defRPr>
            </a:lvl1pPr>
          </a:lstStyle>
          <a:p>
            <a:fld id="{9C3CAB8D-A8A2-46FF-9487-0BFEFAB80811}" type="slidenum">
              <a:rPr lang="it-IT" altLang="it-IT"/>
              <a:pPr/>
              <a:t>‹N›</a:t>
            </a:fld>
            <a:endParaRPr lang="it-IT" altLang="it-IT"/>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2880C2FA-00CC-3AF0-44B1-C8DE6C55ACF8}"/>
              </a:ext>
            </a:extLst>
          </p:cNvPr>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l" eaLnBrk="1" hangingPunct="1">
              <a:defRPr sz="1200">
                <a:latin typeface="Times New Roman" panose="02020603050405020304" pitchFamily="18" charset="0"/>
              </a:defRPr>
            </a:lvl1pPr>
          </a:lstStyle>
          <a:p>
            <a:pPr>
              <a:defRPr/>
            </a:pPr>
            <a:endParaRPr lang="it-IT" altLang="it-IT"/>
          </a:p>
        </p:txBody>
      </p:sp>
      <p:sp>
        <p:nvSpPr>
          <p:cNvPr id="53251" name="Rectangle 3">
            <a:extLst>
              <a:ext uri="{FF2B5EF4-FFF2-40B4-BE49-F238E27FC236}">
                <a16:creationId xmlns:a16="http://schemas.microsoft.com/office/drawing/2014/main" id="{B58054D7-BC67-F86C-8C52-CEB519A4850A}"/>
              </a:ext>
            </a:extLst>
          </p:cNvPr>
          <p:cNvSpPr>
            <a:spLocks noGrp="1" noChangeArrowheads="1"/>
          </p:cNvSpPr>
          <p:nvPr>
            <p:ph type="dt" idx="1"/>
          </p:nvPr>
        </p:nvSpPr>
        <p:spPr bwMode="auto">
          <a:xfrm>
            <a:off x="388620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panose="02020603050405020304" pitchFamily="18" charset="0"/>
              </a:defRPr>
            </a:lvl1pPr>
          </a:lstStyle>
          <a:p>
            <a:pPr>
              <a:defRPr/>
            </a:pPr>
            <a:endParaRPr lang="it-IT" altLang="it-IT"/>
          </a:p>
        </p:txBody>
      </p:sp>
      <p:sp>
        <p:nvSpPr>
          <p:cNvPr id="21508" name="Rectangle 4">
            <a:extLst>
              <a:ext uri="{FF2B5EF4-FFF2-40B4-BE49-F238E27FC236}">
                <a16:creationId xmlns:a16="http://schemas.microsoft.com/office/drawing/2014/main" id="{6F98B9D0-33DD-DA20-F845-466B5608DC9B}"/>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3253" name="Rectangle 5">
            <a:extLst>
              <a:ext uri="{FF2B5EF4-FFF2-40B4-BE49-F238E27FC236}">
                <a16:creationId xmlns:a16="http://schemas.microsoft.com/office/drawing/2014/main" id="{71027601-6720-1B33-899E-BE3099DC28FF}"/>
              </a:ext>
            </a:extLst>
          </p:cNvPr>
          <p:cNvSpPr>
            <a:spLocks noGrp="1" noChangeArrowheads="1"/>
          </p:cNvSpPr>
          <p:nvPr>
            <p:ph type="body" sz="quarter" idx="3"/>
          </p:nvPr>
        </p:nvSpPr>
        <p:spPr bwMode="auto">
          <a:xfrm>
            <a:off x="914400" y="4343400"/>
            <a:ext cx="50292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it-IT" altLang="it-IT" noProof="0"/>
              <a:t>Fare clic per modificare gli stili del testo dello schema</a:t>
            </a:r>
          </a:p>
          <a:p>
            <a:pPr lvl="1"/>
            <a:r>
              <a:rPr lang="it-IT" altLang="it-IT" noProof="0"/>
              <a:t>Secondo livello</a:t>
            </a:r>
          </a:p>
          <a:p>
            <a:pPr lvl="2"/>
            <a:r>
              <a:rPr lang="it-IT" altLang="it-IT" noProof="0"/>
              <a:t>Terzo livello</a:t>
            </a:r>
          </a:p>
          <a:p>
            <a:pPr lvl="3"/>
            <a:r>
              <a:rPr lang="it-IT" altLang="it-IT" noProof="0"/>
              <a:t>Quarto livello</a:t>
            </a:r>
          </a:p>
          <a:p>
            <a:pPr lvl="4"/>
            <a:r>
              <a:rPr lang="it-IT" altLang="it-IT" noProof="0"/>
              <a:t>Quinto livello</a:t>
            </a:r>
          </a:p>
        </p:txBody>
      </p:sp>
      <p:sp>
        <p:nvSpPr>
          <p:cNvPr id="53254" name="Rectangle 6">
            <a:extLst>
              <a:ext uri="{FF2B5EF4-FFF2-40B4-BE49-F238E27FC236}">
                <a16:creationId xmlns:a16="http://schemas.microsoft.com/office/drawing/2014/main" id="{8D4C6974-C31D-D36B-4EE0-FAE5093E394B}"/>
              </a:ext>
            </a:extLst>
          </p:cNvPr>
          <p:cNvSpPr>
            <a:spLocks noGrp="1" noChangeArrowheads="1"/>
          </p:cNvSpPr>
          <p:nvPr>
            <p:ph type="ftr" sz="quarter" idx="4"/>
          </p:nvPr>
        </p:nvSpPr>
        <p:spPr bwMode="auto">
          <a:xfrm>
            <a:off x="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l" eaLnBrk="1" hangingPunct="1">
              <a:defRPr sz="1200">
                <a:latin typeface="Times New Roman" panose="02020603050405020304" pitchFamily="18" charset="0"/>
              </a:defRPr>
            </a:lvl1pPr>
          </a:lstStyle>
          <a:p>
            <a:pPr>
              <a:defRPr/>
            </a:pPr>
            <a:endParaRPr lang="it-IT" altLang="it-IT"/>
          </a:p>
        </p:txBody>
      </p:sp>
      <p:sp>
        <p:nvSpPr>
          <p:cNvPr id="53255" name="Rectangle 7">
            <a:extLst>
              <a:ext uri="{FF2B5EF4-FFF2-40B4-BE49-F238E27FC236}">
                <a16:creationId xmlns:a16="http://schemas.microsoft.com/office/drawing/2014/main" id="{395B0968-3317-6A36-AB07-B3E67DF921B4}"/>
              </a:ext>
            </a:extLst>
          </p:cNvPr>
          <p:cNvSpPr>
            <a:spLocks noGrp="1" noChangeArrowheads="1"/>
          </p:cNvSpPr>
          <p:nvPr>
            <p:ph type="sldNum" sz="quarter" idx="5"/>
          </p:nvPr>
        </p:nvSpPr>
        <p:spPr bwMode="auto">
          <a:xfrm>
            <a:off x="3886200" y="8686800"/>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atin typeface="Times New Roman" panose="02020603050405020304" pitchFamily="18" charset="0"/>
              </a:defRPr>
            </a:lvl1pPr>
          </a:lstStyle>
          <a:p>
            <a:fld id="{A043759C-E9B9-49CA-8EEF-027FB05DAC99}" type="slidenum">
              <a:rPr lang="it-IT" altLang="it-IT"/>
              <a:pPr/>
              <a:t>‹N›</a:t>
            </a:fld>
            <a:endParaRPr lang="it-IT" altLang="it-IT"/>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La quota di </a:t>
            </a:r>
            <a:r>
              <a:rPr lang="it-IT" dirty="0" err="1"/>
              <a:t>contingency</a:t>
            </a:r>
            <a:r>
              <a:rPr lang="it-IT" dirty="0"/>
              <a:t> è un’opzione contrattuale ai sensi dell’art. 120 co. 1 lettera a) che permette di avere flessibilità nella gestione della Convenzione/Accordo quadro.</a:t>
            </a:r>
          </a:p>
          <a:p>
            <a:r>
              <a:rPr lang="it-IT" dirty="0"/>
              <a:t>Viene tipicamente utilizzata per poter ammettere ulteriori destinatari rispetto a quelli identificati preliminarmente o per aumentare il massimale a disposizione per far fronte a crescenti richieste dei destinatari.</a:t>
            </a:r>
          </a:p>
        </p:txBody>
      </p:sp>
      <p:sp>
        <p:nvSpPr>
          <p:cNvPr id="4" name="Segnaposto numero diapositiva 3"/>
          <p:cNvSpPr>
            <a:spLocks noGrp="1"/>
          </p:cNvSpPr>
          <p:nvPr>
            <p:ph type="sldNum" sz="quarter" idx="10"/>
          </p:nvPr>
        </p:nvSpPr>
        <p:spPr/>
        <p:txBody>
          <a:bodyPr/>
          <a:lstStyle/>
          <a:p>
            <a:fld id="{A043759C-E9B9-49CA-8EEF-027FB05DAC99}" type="slidenum">
              <a:rPr lang="it-IT" altLang="it-IT" smtClean="0"/>
              <a:pPr/>
              <a:t>3</a:t>
            </a:fld>
            <a:endParaRPr lang="it-IT" altLang="it-IT"/>
          </a:p>
        </p:txBody>
      </p:sp>
    </p:spTree>
    <p:extLst>
      <p:ext uri="{BB962C8B-B14F-4D97-AF65-F5344CB8AC3E}">
        <p14:creationId xmlns:p14="http://schemas.microsoft.com/office/powerpoint/2010/main" val="2100788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La quota di </a:t>
            </a:r>
            <a:r>
              <a:rPr lang="it-IT" dirty="0" err="1"/>
              <a:t>contingency</a:t>
            </a:r>
            <a:r>
              <a:rPr lang="it-IT" dirty="0"/>
              <a:t> è un’opzione contrattuale ai sensi dell’art. 120 co. 1 lettera a) che permette di avere flessibilità nella gestione della Convenzione/Accordo quadro.</a:t>
            </a:r>
          </a:p>
          <a:p>
            <a:r>
              <a:rPr lang="it-IT" dirty="0"/>
              <a:t>Viene tipicamente utilizzata per poter ammettere ulteriori destinatari rispetto a quelli identificati preliminarmente o per aumentare il massimale a disposizione per far fronte a crescenti richieste dei destinatari.</a:t>
            </a:r>
          </a:p>
        </p:txBody>
      </p:sp>
      <p:sp>
        <p:nvSpPr>
          <p:cNvPr id="4" name="Segnaposto numero diapositiva 3"/>
          <p:cNvSpPr>
            <a:spLocks noGrp="1"/>
          </p:cNvSpPr>
          <p:nvPr>
            <p:ph type="sldNum" sz="quarter" idx="10"/>
          </p:nvPr>
        </p:nvSpPr>
        <p:spPr/>
        <p:txBody>
          <a:bodyPr/>
          <a:lstStyle/>
          <a:p>
            <a:fld id="{A043759C-E9B9-49CA-8EEF-027FB05DAC99}" type="slidenum">
              <a:rPr lang="it-IT" altLang="it-IT" smtClean="0"/>
              <a:pPr/>
              <a:t>4</a:t>
            </a:fld>
            <a:endParaRPr lang="it-IT" altLang="it-IT"/>
          </a:p>
        </p:txBody>
      </p:sp>
    </p:spTree>
    <p:extLst>
      <p:ext uri="{BB962C8B-B14F-4D97-AF65-F5344CB8AC3E}">
        <p14:creationId xmlns:p14="http://schemas.microsoft.com/office/powerpoint/2010/main" val="19257487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La quota di </a:t>
            </a:r>
            <a:r>
              <a:rPr lang="it-IT" dirty="0" err="1"/>
              <a:t>contingency</a:t>
            </a:r>
            <a:r>
              <a:rPr lang="it-IT" dirty="0"/>
              <a:t> è un’opzione contrattuale ai sensi dell’art. 120 co. 1 lettera a) che permette di avere flessibilità nella gestione della Convenzione/Accordo quadro.</a:t>
            </a:r>
          </a:p>
          <a:p>
            <a:r>
              <a:rPr lang="it-IT" dirty="0"/>
              <a:t>Viene tipicamente utilizzata per poter ammettere ulteriori destinatari rispetto a quelli identificati preliminarmente o per aumentare il massimale a disposizione per far fronte a crescenti richieste dei destinatari.</a:t>
            </a:r>
          </a:p>
        </p:txBody>
      </p:sp>
      <p:sp>
        <p:nvSpPr>
          <p:cNvPr id="4" name="Segnaposto numero diapositiva 3"/>
          <p:cNvSpPr>
            <a:spLocks noGrp="1"/>
          </p:cNvSpPr>
          <p:nvPr>
            <p:ph type="sldNum" sz="quarter" idx="10"/>
          </p:nvPr>
        </p:nvSpPr>
        <p:spPr/>
        <p:txBody>
          <a:bodyPr/>
          <a:lstStyle/>
          <a:p>
            <a:fld id="{A043759C-E9B9-49CA-8EEF-027FB05DAC99}" type="slidenum">
              <a:rPr lang="it-IT" altLang="it-IT" smtClean="0"/>
              <a:pPr/>
              <a:t>5</a:t>
            </a:fld>
            <a:endParaRPr lang="it-IT" altLang="it-IT"/>
          </a:p>
        </p:txBody>
      </p:sp>
    </p:spTree>
    <p:extLst>
      <p:ext uri="{BB962C8B-B14F-4D97-AF65-F5344CB8AC3E}">
        <p14:creationId xmlns:p14="http://schemas.microsoft.com/office/powerpoint/2010/main" val="10519967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La quota di </a:t>
            </a:r>
            <a:r>
              <a:rPr lang="it-IT" dirty="0" err="1"/>
              <a:t>contingency</a:t>
            </a:r>
            <a:r>
              <a:rPr lang="it-IT" dirty="0"/>
              <a:t> è un’opzione contrattuale ai sensi dell’art. 120 co. 1 lettera a) che permette di avere flessibilità nella gestione della Convenzione/Accordo quadro.</a:t>
            </a:r>
          </a:p>
          <a:p>
            <a:r>
              <a:rPr lang="it-IT" dirty="0"/>
              <a:t>Viene tipicamente utilizzata per poter ammettere ulteriori destinatari rispetto a quelli identificati preliminarmente o per aumentare il massimale a disposizione per far fronte a crescenti richieste dei destinatari.</a:t>
            </a:r>
          </a:p>
        </p:txBody>
      </p:sp>
      <p:sp>
        <p:nvSpPr>
          <p:cNvPr id="4" name="Segnaposto numero diapositiva 3"/>
          <p:cNvSpPr>
            <a:spLocks noGrp="1"/>
          </p:cNvSpPr>
          <p:nvPr>
            <p:ph type="sldNum" sz="quarter" idx="10"/>
          </p:nvPr>
        </p:nvSpPr>
        <p:spPr/>
        <p:txBody>
          <a:bodyPr/>
          <a:lstStyle/>
          <a:p>
            <a:fld id="{A043759C-E9B9-49CA-8EEF-027FB05DAC99}" type="slidenum">
              <a:rPr lang="it-IT" altLang="it-IT" smtClean="0"/>
              <a:pPr/>
              <a:t>6</a:t>
            </a:fld>
            <a:endParaRPr lang="it-IT" altLang="it-IT"/>
          </a:p>
        </p:txBody>
      </p:sp>
    </p:spTree>
    <p:extLst>
      <p:ext uri="{BB962C8B-B14F-4D97-AF65-F5344CB8AC3E}">
        <p14:creationId xmlns:p14="http://schemas.microsoft.com/office/powerpoint/2010/main" val="19790081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La quota di </a:t>
            </a:r>
            <a:r>
              <a:rPr lang="it-IT" dirty="0" err="1"/>
              <a:t>contingency</a:t>
            </a:r>
            <a:r>
              <a:rPr lang="it-IT" dirty="0"/>
              <a:t> è un’opzione contrattuale ai sensi dell’art. 120 co. 1 lettera a) che permette di avere flessibilità nella gestione della Convenzione/Accordo quadro.</a:t>
            </a:r>
          </a:p>
          <a:p>
            <a:r>
              <a:rPr lang="it-IT" dirty="0"/>
              <a:t>Viene tipicamente utilizzata per poter ammettere ulteriori destinatari rispetto a quelli identificati preliminarmente o per aumentare il massimale a disposizione per far fronte a crescenti richieste dei destinatari.</a:t>
            </a:r>
          </a:p>
        </p:txBody>
      </p:sp>
      <p:sp>
        <p:nvSpPr>
          <p:cNvPr id="4" name="Segnaposto numero diapositiva 3"/>
          <p:cNvSpPr>
            <a:spLocks noGrp="1"/>
          </p:cNvSpPr>
          <p:nvPr>
            <p:ph type="sldNum" sz="quarter" idx="10"/>
          </p:nvPr>
        </p:nvSpPr>
        <p:spPr/>
        <p:txBody>
          <a:bodyPr/>
          <a:lstStyle/>
          <a:p>
            <a:fld id="{A043759C-E9B9-49CA-8EEF-027FB05DAC99}" type="slidenum">
              <a:rPr lang="it-IT" altLang="it-IT" smtClean="0"/>
              <a:pPr/>
              <a:t>7</a:t>
            </a:fld>
            <a:endParaRPr lang="it-IT" altLang="it-IT"/>
          </a:p>
        </p:txBody>
      </p:sp>
    </p:spTree>
    <p:extLst>
      <p:ext uri="{BB962C8B-B14F-4D97-AF65-F5344CB8AC3E}">
        <p14:creationId xmlns:p14="http://schemas.microsoft.com/office/powerpoint/2010/main" val="3672495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La quota di </a:t>
            </a:r>
            <a:r>
              <a:rPr lang="it-IT" dirty="0" err="1"/>
              <a:t>contingency</a:t>
            </a:r>
            <a:r>
              <a:rPr lang="it-IT" dirty="0"/>
              <a:t> è un’opzione contrattuale ai sensi dell’art. 120 co. 1 lettera a) che permette di avere flessibilità nella gestione della Convenzione/Accordo quadro.</a:t>
            </a:r>
          </a:p>
          <a:p>
            <a:r>
              <a:rPr lang="it-IT" dirty="0"/>
              <a:t>Viene tipicamente utilizzata per poter ammettere ulteriori destinatari rispetto a quelli identificati preliminarmente o per aumentare il massimale a disposizione per far fronte a crescenti richieste dei destinatari.</a:t>
            </a:r>
          </a:p>
        </p:txBody>
      </p:sp>
      <p:sp>
        <p:nvSpPr>
          <p:cNvPr id="4" name="Segnaposto numero diapositiva 3"/>
          <p:cNvSpPr>
            <a:spLocks noGrp="1"/>
          </p:cNvSpPr>
          <p:nvPr>
            <p:ph type="sldNum" sz="quarter" idx="10"/>
          </p:nvPr>
        </p:nvSpPr>
        <p:spPr/>
        <p:txBody>
          <a:bodyPr/>
          <a:lstStyle/>
          <a:p>
            <a:fld id="{A043759C-E9B9-49CA-8EEF-027FB05DAC99}" type="slidenum">
              <a:rPr lang="it-IT" altLang="it-IT" smtClean="0"/>
              <a:pPr/>
              <a:t>8</a:t>
            </a:fld>
            <a:endParaRPr lang="it-IT" altLang="it-IT"/>
          </a:p>
        </p:txBody>
      </p:sp>
    </p:spTree>
    <p:extLst>
      <p:ext uri="{BB962C8B-B14F-4D97-AF65-F5344CB8AC3E}">
        <p14:creationId xmlns:p14="http://schemas.microsoft.com/office/powerpoint/2010/main" val="3046367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La quota di </a:t>
            </a:r>
            <a:r>
              <a:rPr lang="it-IT" dirty="0" err="1"/>
              <a:t>contingency</a:t>
            </a:r>
            <a:r>
              <a:rPr lang="it-IT" dirty="0"/>
              <a:t> è un’opzione contrattuale ai sensi dell’art. 120 co. 1 lettera a) che permette di avere flessibilità nella gestione della Convenzione/Accordo quadro.</a:t>
            </a:r>
          </a:p>
          <a:p>
            <a:r>
              <a:rPr lang="it-IT" dirty="0"/>
              <a:t>Viene tipicamente utilizzata per poter ammettere ulteriori destinatari rispetto a quelli identificati preliminarmente o per aumentare il massimale a disposizione per far fronte a crescenti richieste dei destinatari.</a:t>
            </a:r>
          </a:p>
        </p:txBody>
      </p:sp>
      <p:sp>
        <p:nvSpPr>
          <p:cNvPr id="4" name="Segnaposto numero diapositiva 3"/>
          <p:cNvSpPr>
            <a:spLocks noGrp="1"/>
          </p:cNvSpPr>
          <p:nvPr>
            <p:ph type="sldNum" sz="quarter" idx="10"/>
          </p:nvPr>
        </p:nvSpPr>
        <p:spPr/>
        <p:txBody>
          <a:bodyPr/>
          <a:lstStyle/>
          <a:p>
            <a:fld id="{A043759C-E9B9-49CA-8EEF-027FB05DAC99}" type="slidenum">
              <a:rPr lang="it-IT" altLang="it-IT" smtClean="0"/>
              <a:pPr/>
              <a:t>9</a:t>
            </a:fld>
            <a:endParaRPr lang="it-IT" altLang="it-IT"/>
          </a:p>
        </p:txBody>
      </p:sp>
    </p:spTree>
    <p:extLst>
      <p:ext uri="{BB962C8B-B14F-4D97-AF65-F5344CB8AC3E}">
        <p14:creationId xmlns:p14="http://schemas.microsoft.com/office/powerpoint/2010/main" val="4414221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dirty="0">
                <a:solidFill>
                  <a:schemeClr val="tx1"/>
                </a:solidFill>
                <a:effectLst/>
                <a:latin typeface="Times New Roman" panose="02020603050405020304" pitchFamily="18" charset="0"/>
                <a:ea typeface="+mn-ea"/>
                <a:cs typeface="+mn-cs"/>
              </a:rPr>
              <a:t>1. L'Amministrazione regionale, fatto salvo quanto previsto dal comma 2, è autorizzata a riconoscere gli incentivi per funzioni tecniche di cui all'articolo 45 del decreto legislativo 36/2023 in relazione alle quote calcolate sul complessivo valore aggiudicato dei contratti quadro e degli appalti su delega di competenza della Centrale unica di committenza regionale, nella misura percentuale massima prevista dall'articolo 45, comma 8, del decreto legislativo 36/2023.</a:t>
            </a:r>
          </a:p>
          <a:p>
            <a:r>
              <a:rPr lang="it-IT" sz="1200" kern="1200" dirty="0">
                <a:solidFill>
                  <a:schemeClr val="tx1"/>
                </a:solidFill>
                <a:effectLst/>
                <a:latin typeface="Times New Roman" panose="02020603050405020304" pitchFamily="18" charset="0"/>
                <a:ea typeface="+mn-ea"/>
                <a:cs typeface="+mn-cs"/>
              </a:rPr>
              <a:t>2. I soggetti di cui all'articolo 43 che si avvalgono della Centrale unica di committenza regionale, per adesione a contratti quadro o aggiudicazione di appalti su delega, versano alla Regione Autonoma Friuli Venezia Giulia la quota di loro spettanza ai sensi dell'articolo 45, comma 8, del decreto legislativo 36/2023, a titolo di compartecipazione agli incentivi per funzioni tecniche relative alle attività svolte dalla Centrale unica di committenza regionale.</a:t>
            </a:r>
          </a:p>
          <a:p>
            <a:r>
              <a:rPr lang="it-IT" sz="1200" kern="1200" dirty="0">
                <a:solidFill>
                  <a:schemeClr val="tx1"/>
                </a:solidFill>
                <a:effectLst/>
                <a:latin typeface="Times New Roman" panose="02020603050405020304" pitchFamily="18" charset="0"/>
                <a:ea typeface="+mn-ea"/>
                <a:cs typeface="+mn-cs"/>
              </a:rPr>
              <a:t>3. Con regolamento regionale sono definiti i criteri e le modalità del versamento di cui al comma 2.</a:t>
            </a:r>
          </a:p>
          <a:p>
            <a:r>
              <a:rPr lang="it-IT" sz="1200" kern="1200" dirty="0">
                <a:solidFill>
                  <a:schemeClr val="tx1"/>
                </a:solidFill>
                <a:effectLst/>
                <a:latin typeface="Times New Roman" panose="02020603050405020304" pitchFamily="18" charset="0"/>
                <a:ea typeface="+mn-ea"/>
                <a:cs typeface="+mn-cs"/>
              </a:rPr>
              <a:t>Note:</a:t>
            </a:r>
          </a:p>
          <a:p>
            <a:r>
              <a:rPr lang="it-IT" sz="1200" kern="1200" dirty="0">
                <a:solidFill>
                  <a:schemeClr val="tx1"/>
                </a:solidFill>
                <a:effectLst/>
                <a:latin typeface="Times New Roman" panose="02020603050405020304" pitchFamily="18" charset="0"/>
                <a:ea typeface="+mn-ea"/>
                <a:cs typeface="+mn-cs"/>
              </a:rPr>
              <a:t>1  Articolo aggiunto da art. 163, comma 1, L. R. 7/2025</a:t>
            </a:r>
            <a:endParaRPr lang="it-IT" dirty="0"/>
          </a:p>
        </p:txBody>
      </p:sp>
      <p:sp>
        <p:nvSpPr>
          <p:cNvPr id="4" name="Segnaposto numero diapositiva 3"/>
          <p:cNvSpPr>
            <a:spLocks noGrp="1"/>
          </p:cNvSpPr>
          <p:nvPr>
            <p:ph type="sldNum" sz="quarter" idx="10"/>
          </p:nvPr>
        </p:nvSpPr>
        <p:spPr/>
        <p:txBody>
          <a:bodyPr/>
          <a:lstStyle/>
          <a:p>
            <a:fld id="{A043759C-E9B9-49CA-8EEF-027FB05DAC99}" type="slidenum">
              <a:rPr lang="it-IT" altLang="it-IT" smtClean="0"/>
              <a:pPr/>
              <a:t>10</a:t>
            </a:fld>
            <a:endParaRPr lang="it-IT" altLang="it-IT"/>
          </a:p>
        </p:txBody>
      </p:sp>
    </p:spTree>
    <p:extLst>
      <p:ext uri="{BB962C8B-B14F-4D97-AF65-F5344CB8AC3E}">
        <p14:creationId xmlns:p14="http://schemas.microsoft.com/office/powerpoint/2010/main" val="4804552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A043759C-E9B9-49CA-8EEF-027FB05DAC99}" type="slidenum">
              <a:rPr lang="it-IT" altLang="it-IT" smtClean="0"/>
              <a:pPr/>
              <a:t>11</a:t>
            </a:fld>
            <a:endParaRPr lang="it-IT" altLang="it-IT"/>
          </a:p>
        </p:txBody>
      </p:sp>
    </p:spTree>
    <p:extLst>
      <p:ext uri="{BB962C8B-B14F-4D97-AF65-F5344CB8AC3E}">
        <p14:creationId xmlns:p14="http://schemas.microsoft.com/office/powerpoint/2010/main" val="21671702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A043759C-E9B9-49CA-8EEF-027FB05DAC99}" type="slidenum">
              <a:rPr lang="it-IT" altLang="it-IT" smtClean="0"/>
              <a:pPr/>
              <a:t>12</a:t>
            </a:fld>
            <a:endParaRPr lang="it-IT" altLang="it-IT"/>
          </a:p>
        </p:txBody>
      </p:sp>
    </p:spTree>
    <p:extLst>
      <p:ext uri="{BB962C8B-B14F-4D97-AF65-F5344CB8AC3E}">
        <p14:creationId xmlns:p14="http://schemas.microsoft.com/office/powerpoint/2010/main" val="1136791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2" name="Text Box 1030">
            <a:extLst>
              <a:ext uri="{FF2B5EF4-FFF2-40B4-BE49-F238E27FC236}">
                <a16:creationId xmlns:a16="http://schemas.microsoft.com/office/drawing/2014/main" id="{C62EE801-74C5-2614-C5CD-34A215C59B0C}"/>
              </a:ext>
            </a:extLst>
          </p:cNvPr>
          <p:cNvSpPr txBox="1">
            <a:spLocks noChangeArrowheads="1"/>
          </p:cNvSpPr>
          <p:nvPr userDrawn="1"/>
        </p:nvSpPr>
        <p:spPr bwMode="auto">
          <a:xfrm>
            <a:off x="2914650" y="228600"/>
            <a:ext cx="5943600" cy="396875"/>
          </a:xfrm>
          <a:prstGeom prst="rect">
            <a:avLst/>
          </a:prstGeom>
          <a:noFill/>
          <a:ln>
            <a:noFill/>
          </a:ln>
          <a:effectLst/>
        </p:spPr>
        <p:txBody>
          <a:bodyPr>
            <a:spAutoFit/>
          </a:bodyPr>
          <a:lstStyle>
            <a:lvl1pPr algn="ctr">
              <a:defRPr sz="4400">
                <a:solidFill>
                  <a:schemeClr val="tx1"/>
                </a:solidFill>
                <a:latin typeface="DecimaWE Rg" panose="02000000000000000000" pitchFamily="2" charset="0"/>
              </a:defRPr>
            </a:lvl1pPr>
            <a:lvl2pPr marL="742950" indent="-285750" algn="ctr">
              <a:defRPr sz="4400">
                <a:solidFill>
                  <a:schemeClr val="tx1"/>
                </a:solidFill>
                <a:latin typeface="DecimaWE Rg" panose="02000000000000000000" pitchFamily="2" charset="0"/>
              </a:defRPr>
            </a:lvl2pPr>
            <a:lvl3pPr marL="1143000" indent="-228600" algn="ctr">
              <a:defRPr sz="4400">
                <a:solidFill>
                  <a:schemeClr val="tx1"/>
                </a:solidFill>
                <a:latin typeface="DecimaWE Rg" panose="02000000000000000000" pitchFamily="2" charset="0"/>
              </a:defRPr>
            </a:lvl3pPr>
            <a:lvl4pPr marL="1600200" indent="-228600" algn="ctr">
              <a:defRPr sz="4400">
                <a:solidFill>
                  <a:schemeClr val="tx1"/>
                </a:solidFill>
                <a:latin typeface="DecimaWE Rg" panose="02000000000000000000" pitchFamily="2" charset="0"/>
              </a:defRPr>
            </a:lvl4pPr>
            <a:lvl5pPr marL="2057400" indent="-228600" algn="ctr">
              <a:defRPr sz="4400">
                <a:solidFill>
                  <a:schemeClr val="tx1"/>
                </a:solidFill>
                <a:latin typeface="DecimaWE Rg" panose="02000000000000000000" pitchFamily="2" charset="0"/>
              </a:defRPr>
            </a:lvl5pPr>
            <a:lvl6pPr marL="2514600" indent="-228600" algn="ctr" eaLnBrk="0" fontAlgn="base" hangingPunct="0">
              <a:spcBef>
                <a:spcPct val="0"/>
              </a:spcBef>
              <a:spcAft>
                <a:spcPct val="0"/>
              </a:spcAft>
              <a:defRPr sz="4400">
                <a:solidFill>
                  <a:schemeClr val="tx1"/>
                </a:solidFill>
                <a:latin typeface="DecimaWE Rg" panose="02000000000000000000" pitchFamily="2" charset="0"/>
              </a:defRPr>
            </a:lvl6pPr>
            <a:lvl7pPr marL="2971800" indent="-228600" algn="ctr" eaLnBrk="0" fontAlgn="base" hangingPunct="0">
              <a:spcBef>
                <a:spcPct val="0"/>
              </a:spcBef>
              <a:spcAft>
                <a:spcPct val="0"/>
              </a:spcAft>
              <a:defRPr sz="4400">
                <a:solidFill>
                  <a:schemeClr val="tx1"/>
                </a:solidFill>
                <a:latin typeface="DecimaWE Rg" panose="02000000000000000000" pitchFamily="2" charset="0"/>
              </a:defRPr>
            </a:lvl7pPr>
            <a:lvl8pPr marL="3429000" indent="-228600" algn="ctr" eaLnBrk="0" fontAlgn="base" hangingPunct="0">
              <a:spcBef>
                <a:spcPct val="0"/>
              </a:spcBef>
              <a:spcAft>
                <a:spcPct val="0"/>
              </a:spcAft>
              <a:defRPr sz="4400">
                <a:solidFill>
                  <a:schemeClr val="tx1"/>
                </a:solidFill>
                <a:latin typeface="DecimaWE Rg" panose="02000000000000000000" pitchFamily="2" charset="0"/>
              </a:defRPr>
            </a:lvl8pPr>
            <a:lvl9pPr marL="3886200" indent="-228600" algn="ctr" eaLnBrk="0" fontAlgn="base" hangingPunct="0">
              <a:spcBef>
                <a:spcPct val="0"/>
              </a:spcBef>
              <a:spcAft>
                <a:spcPct val="0"/>
              </a:spcAft>
              <a:defRPr sz="4400">
                <a:solidFill>
                  <a:schemeClr val="tx1"/>
                </a:solidFill>
                <a:latin typeface="DecimaWE Rg" panose="02000000000000000000" pitchFamily="2" charset="0"/>
              </a:defRPr>
            </a:lvl9pPr>
          </a:lstStyle>
          <a:p>
            <a:pPr algn="l" eaLnBrk="1" hangingPunct="1">
              <a:spcBef>
                <a:spcPct val="50000"/>
              </a:spcBef>
              <a:defRPr/>
            </a:pPr>
            <a:r>
              <a:rPr lang="en-US" altLang="it-IT" sz="2000">
                <a:solidFill>
                  <a:schemeClr val="bg1"/>
                </a:solidFill>
                <a:latin typeface="DecimaUNI02 Rg" pitchFamily="50" charset="0"/>
              </a:rPr>
              <a:t>Al servizio di gente unica</a:t>
            </a:r>
            <a:endParaRPr lang="it-IT" altLang="it-IT" sz="2000">
              <a:solidFill>
                <a:schemeClr val="bg1"/>
              </a:solidFill>
              <a:latin typeface="DecimaUNI02 Rg" pitchFamily="50" charset="0"/>
            </a:endParaRPr>
          </a:p>
        </p:txBody>
      </p:sp>
      <p:sp>
        <p:nvSpPr>
          <p:cNvPr id="3" name="Text Box 1032">
            <a:extLst>
              <a:ext uri="{FF2B5EF4-FFF2-40B4-BE49-F238E27FC236}">
                <a16:creationId xmlns:a16="http://schemas.microsoft.com/office/drawing/2014/main" id="{529BEAF4-7F2A-49F3-F5C5-9985EFB5BBC9}"/>
              </a:ext>
            </a:extLst>
          </p:cNvPr>
          <p:cNvSpPr txBox="1">
            <a:spLocks noChangeArrowheads="1"/>
          </p:cNvSpPr>
          <p:nvPr userDrawn="1"/>
        </p:nvSpPr>
        <p:spPr bwMode="auto">
          <a:xfrm>
            <a:off x="3257550" y="5029200"/>
            <a:ext cx="3028950" cy="519113"/>
          </a:xfrm>
          <a:prstGeom prst="rect">
            <a:avLst/>
          </a:prstGeom>
          <a:noFill/>
          <a:ln>
            <a:noFill/>
          </a:ln>
          <a:effectLst/>
        </p:spPr>
        <p:txBody>
          <a:bodyPr>
            <a:spAutoFit/>
          </a:bodyPr>
          <a:lstStyle>
            <a:lvl1pPr algn="ctr">
              <a:defRPr sz="4400">
                <a:solidFill>
                  <a:schemeClr val="tx1"/>
                </a:solidFill>
                <a:latin typeface="DecimaWE Rg" panose="02000000000000000000" pitchFamily="2" charset="0"/>
              </a:defRPr>
            </a:lvl1pPr>
            <a:lvl2pPr marL="742950" indent="-285750" algn="ctr">
              <a:defRPr sz="4400">
                <a:solidFill>
                  <a:schemeClr val="tx1"/>
                </a:solidFill>
                <a:latin typeface="DecimaWE Rg" panose="02000000000000000000" pitchFamily="2" charset="0"/>
              </a:defRPr>
            </a:lvl2pPr>
            <a:lvl3pPr marL="1143000" indent="-228600" algn="ctr">
              <a:defRPr sz="4400">
                <a:solidFill>
                  <a:schemeClr val="tx1"/>
                </a:solidFill>
                <a:latin typeface="DecimaWE Rg" panose="02000000000000000000" pitchFamily="2" charset="0"/>
              </a:defRPr>
            </a:lvl3pPr>
            <a:lvl4pPr marL="1600200" indent="-228600" algn="ctr">
              <a:defRPr sz="4400">
                <a:solidFill>
                  <a:schemeClr val="tx1"/>
                </a:solidFill>
                <a:latin typeface="DecimaWE Rg" panose="02000000000000000000" pitchFamily="2" charset="0"/>
              </a:defRPr>
            </a:lvl4pPr>
            <a:lvl5pPr marL="2057400" indent="-228600" algn="ctr">
              <a:defRPr sz="4400">
                <a:solidFill>
                  <a:schemeClr val="tx1"/>
                </a:solidFill>
                <a:latin typeface="DecimaWE Rg" panose="02000000000000000000" pitchFamily="2" charset="0"/>
              </a:defRPr>
            </a:lvl5pPr>
            <a:lvl6pPr marL="2514600" indent="-228600" algn="ctr" eaLnBrk="0" fontAlgn="base" hangingPunct="0">
              <a:spcBef>
                <a:spcPct val="0"/>
              </a:spcBef>
              <a:spcAft>
                <a:spcPct val="0"/>
              </a:spcAft>
              <a:defRPr sz="4400">
                <a:solidFill>
                  <a:schemeClr val="tx1"/>
                </a:solidFill>
                <a:latin typeface="DecimaWE Rg" panose="02000000000000000000" pitchFamily="2" charset="0"/>
              </a:defRPr>
            </a:lvl6pPr>
            <a:lvl7pPr marL="2971800" indent="-228600" algn="ctr" eaLnBrk="0" fontAlgn="base" hangingPunct="0">
              <a:spcBef>
                <a:spcPct val="0"/>
              </a:spcBef>
              <a:spcAft>
                <a:spcPct val="0"/>
              </a:spcAft>
              <a:defRPr sz="4400">
                <a:solidFill>
                  <a:schemeClr val="tx1"/>
                </a:solidFill>
                <a:latin typeface="DecimaWE Rg" panose="02000000000000000000" pitchFamily="2" charset="0"/>
              </a:defRPr>
            </a:lvl7pPr>
            <a:lvl8pPr marL="3429000" indent="-228600" algn="ctr" eaLnBrk="0" fontAlgn="base" hangingPunct="0">
              <a:spcBef>
                <a:spcPct val="0"/>
              </a:spcBef>
              <a:spcAft>
                <a:spcPct val="0"/>
              </a:spcAft>
              <a:defRPr sz="4400">
                <a:solidFill>
                  <a:schemeClr val="tx1"/>
                </a:solidFill>
                <a:latin typeface="DecimaWE Rg" panose="02000000000000000000" pitchFamily="2" charset="0"/>
              </a:defRPr>
            </a:lvl8pPr>
            <a:lvl9pPr marL="3886200" indent="-228600" algn="ctr" eaLnBrk="0" fontAlgn="base" hangingPunct="0">
              <a:spcBef>
                <a:spcPct val="0"/>
              </a:spcBef>
              <a:spcAft>
                <a:spcPct val="0"/>
              </a:spcAft>
              <a:defRPr sz="4400">
                <a:solidFill>
                  <a:schemeClr val="tx1"/>
                </a:solidFill>
                <a:latin typeface="DecimaWE Rg" panose="02000000000000000000" pitchFamily="2" charset="0"/>
              </a:defRPr>
            </a:lvl9pPr>
          </a:lstStyle>
          <a:p>
            <a:pPr algn="l" eaLnBrk="1" hangingPunct="1">
              <a:spcBef>
                <a:spcPct val="50000"/>
              </a:spcBef>
              <a:defRPr/>
            </a:pPr>
            <a:endParaRPr lang="it-IT" altLang="it-IT" sz="2800">
              <a:solidFill>
                <a:schemeClr val="bg1"/>
              </a:solidFill>
              <a:latin typeface="DecimaUNI02 Rg" pitchFamily="50" charset="0"/>
            </a:endParaRPr>
          </a:p>
        </p:txBody>
      </p:sp>
      <p:sp>
        <p:nvSpPr>
          <p:cNvPr id="4" name="Text Box 1033">
            <a:extLst>
              <a:ext uri="{FF2B5EF4-FFF2-40B4-BE49-F238E27FC236}">
                <a16:creationId xmlns:a16="http://schemas.microsoft.com/office/drawing/2014/main" id="{77D9248E-C012-4061-F7DC-BE0507073AE7}"/>
              </a:ext>
            </a:extLst>
          </p:cNvPr>
          <p:cNvSpPr txBox="1">
            <a:spLocks noChangeArrowheads="1"/>
          </p:cNvSpPr>
          <p:nvPr userDrawn="1"/>
        </p:nvSpPr>
        <p:spPr bwMode="auto">
          <a:xfrm>
            <a:off x="0" y="6096000"/>
            <a:ext cx="2400300" cy="762000"/>
          </a:xfrm>
          <a:prstGeom prst="rect">
            <a:avLst/>
          </a:prstGeom>
          <a:noFill/>
          <a:ln>
            <a:noFill/>
          </a:ln>
          <a:effectLst/>
        </p:spPr>
        <p:txBody>
          <a:bodyPr>
            <a:spAutoFit/>
          </a:bodyPr>
          <a:lstStyle>
            <a:lvl1pPr algn="ctr">
              <a:defRPr sz="4400">
                <a:solidFill>
                  <a:schemeClr val="tx1"/>
                </a:solidFill>
                <a:latin typeface="DecimaWE Rg" panose="02000000000000000000" pitchFamily="2" charset="0"/>
              </a:defRPr>
            </a:lvl1pPr>
            <a:lvl2pPr marL="742950" indent="-285750" algn="ctr">
              <a:defRPr sz="4400">
                <a:solidFill>
                  <a:schemeClr val="tx1"/>
                </a:solidFill>
                <a:latin typeface="DecimaWE Rg" panose="02000000000000000000" pitchFamily="2" charset="0"/>
              </a:defRPr>
            </a:lvl2pPr>
            <a:lvl3pPr marL="1143000" indent="-228600" algn="ctr">
              <a:defRPr sz="4400">
                <a:solidFill>
                  <a:schemeClr val="tx1"/>
                </a:solidFill>
                <a:latin typeface="DecimaWE Rg" panose="02000000000000000000" pitchFamily="2" charset="0"/>
              </a:defRPr>
            </a:lvl3pPr>
            <a:lvl4pPr marL="1600200" indent="-228600" algn="ctr">
              <a:defRPr sz="4400">
                <a:solidFill>
                  <a:schemeClr val="tx1"/>
                </a:solidFill>
                <a:latin typeface="DecimaWE Rg" panose="02000000000000000000" pitchFamily="2" charset="0"/>
              </a:defRPr>
            </a:lvl4pPr>
            <a:lvl5pPr marL="2057400" indent="-228600" algn="ctr">
              <a:defRPr sz="4400">
                <a:solidFill>
                  <a:schemeClr val="tx1"/>
                </a:solidFill>
                <a:latin typeface="DecimaWE Rg" panose="02000000000000000000" pitchFamily="2" charset="0"/>
              </a:defRPr>
            </a:lvl5pPr>
            <a:lvl6pPr marL="2514600" indent="-228600" algn="ctr" eaLnBrk="0" fontAlgn="base" hangingPunct="0">
              <a:spcBef>
                <a:spcPct val="0"/>
              </a:spcBef>
              <a:spcAft>
                <a:spcPct val="0"/>
              </a:spcAft>
              <a:defRPr sz="4400">
                <a:solidFill>
                  <a:schemeClr val="tx1"/>
                </a:solidFill>
                <a:latin typeface="DecimaWE Rg" panose="02000000000000000000" pitchFamily="2" charset="0"/>
              </a:defRPr>
            </a:lvl6pPr>
            <a:lvl7pPr marL="2971800" indent="-228600" algn="ctr" eaLnBrk="0" fontAlgn="base" hangingPunct="0">
              <a:spcBef>
                <a:spcPct val="0"/>
              </a:spcBef>
              <a:spcAft>
                <a:spcPct val="0"/>
              </a:spcAft>
              <a:defRPr sz="4400">
                <a:solidFill>
                  <a:schemeClr val="tx1"/>
                </a:solidFill>
                <a:latin typeface="DecimaWE Rg" panose="02000000000000000000" pitchFamily="2" charset="0"/>
              </a:defRPr>
            </a:lvl7pPr>
            <a:lvl8pPr marL="3429000" indent="-228600" algn="ctr" eaLnBrk="0" fontAlgn="base" hangingPunct="0">
              <a:spcBef>
                <a:spcPct val="0"/>
              </a:spcBef>
              <a:spcAft>
                <a:spcPct val="0"/>
              </a:spcAft>
              <a:defRPr sz="4400">
                <a:solidFill>
                  <a:schemeClr val="tx1"/>
                </a:solidFill>
                <a:latin typeface="DecimaWE Rg" panose="02000000000000000000" pitchFamily="2" charset="0"/>
              </a:defRPr>
            </a:lvl8pPr>
            <a:lvl9pPr marL="3886200" indent="-228600" algn="ctr" eaLnBrk="0" fontAlgn="base" hangingPunct="0">
              <a:spcBef>
                <a:spcPct val="0"/>
              </a:spcBef>
              <a:spcAft>
                <a:spcPct val="0"/>
              </a:spcAft>
              <a:defRPr sz="4400">
                <a:solidFill>
                  <a:schemeClr val="tx1"/>
                </a:solidFill>
                <a:latin typeface="DecimaWE Rg" panose="02000000000000000000" pitchFamily="2" charset="0"/>
              </a:defRPr>
            </a:lvl9pPr>
          </a:lstStyle>
          <a:p>
            <a:pPr algn="l" eaLnBrk="1" hangingPunct="1">
              <a:spcBef>
                <a:spcPct val="50000"/>
              </a:spcBef>
              <a:defRPr/>
            </a:pPr>
            <a:endParaRPr lang="it-IT" altLang="it-IT">
              <a:latin typeface="Times New Roman" panose="02020603050405020304" pitchFamily="18" charset="0"/>
            </a:endParaRPr>
          </a:p>
        </p:txBody>
      </p:sp>
    </p:spTree>
    <p:extLst>
      <p:ext uri="{BB962C8B-B14F-4D97-AF65-F5344CB8AC3E}">
        <p14:creationId xmlns:p14="http://schemas.microsoft.com/office/powerpoint/2010/main" val="34246967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400050" y="990600"/>
            <a:ext cx="8058150" cy="1430288"/>
          </a:xfrm>
          <a:prstGeom prst="rect">
            <a:avLst/>
          </a:prstGeom>
        </p:spPr>
        <p:txBody>
          <a:bodyPr/>
          <a:lstStyle/>
          <a:p>
            <a:r>
              <a:rPr lang="it-IT"/>
              <a:t>Fare clic per modificare lo stile del titolo</a:t>
            </a:r>
          </a:p>
        </p:txBody>
      </p:sp>
      <p:sp>
        <p:nvSpPr>
          <p:cNvPr id="3" name="Segnaposto contenuto 2"/>
          <p:cNvSpPr>
            <a:spLocks noGrp="1"/>
          </p:cNvSpPr>
          <p:nvPr>
            <p:ph idx="1"/>
          </p:nvPr>
        </p:nvSpPr>
        <p:spPr>
          <a:xfrm>
            <a:off x="400050" y="3429000"/>
            <a:ext cx="8058150" cy="2057400"/>
          </a:xfrm>
          <a:prstGeom prst="rect">
            <a:avLst/>
          </a:prstGeo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1495399171"/>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623888" y="1709738"/>
            <a:ext cx="7886700" cy="2852737"/>
          </a:xfrm>
          <a:prstGeom prst="rect">
            <a:avLst/>
          </a:prstGeom>
        </p:spPr>
        <p:txBody>
          <a:bodyPr anchor="b"/>
          <a:lstStyle>
            <a:lvl1pPr>
              <a:defRPr sz="6000"/>
            </a:lvl1pPr>
          </a:lstStyle>
          <a:p>
            <a:r>
              <a:rPr lang="it-IT"/>
              <a:t>Fare clic per modificare lo stile del titolo</a:t>
            </a:r>
          </a:p>
        </p:txBody>
      </p:sp>
      <p:sp>
        <p:nvSpPr>
          <p:cNvPr id="3" name="Segnaposto testo 2"/>
          <p:cNvSpPr>
            <a:spLocks noGrp="1"/>
          </p:cNvSpPr>
          <p:nvPr>
            <p:ph type="body" idx="1"/>
          </p:nvPr>
        </p:nvSpPr>
        <p:spPr>
          <a:xfrm>
            <a:off x="623888" y="4589463"/>
            <a:ext cx="7886700" cy="1500187"/>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it-IT"/>
              <a:t>Modifica gli stili del testo dello schema</a:t>
            </a:r>
          </a:p>
        </p:txBody>
      </p:sp>
    </p:spTree>
    <p:extLst>
      <p:ext uri="{BB962C8B-B14F-4D97-AF65-F5344CB8AC3E}">
        <p14:creationId xmlns:p14="http://schemas.microsoft.com/office/powerpoint/2010/main" val="1590121388"/>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00050" y="990600"/>
            <a:ext cx="8058150" cy="1430288"/>
          </a:xfrm>
          <a:prstGeom prst="rect">
            <a:avLst/>
          </a:prstGeom>
        </p:spPr>
        <p:txBody>
          <a:bodyPr/>
          <a:lstStyle/>
          <a:p>
            <a:r>
              <a:rPr lang="it-IT"/>
              <a:t>Fare clic per modificare lo stile del titolo</a:t>
            </a:r>
          </a:p>
        </p:txBody>
      </p:sp>
      <p:sp>
        <p:nvSpPr>
          <p:cNvPr id="3" name="Segnaposto contenuto 2"/>
          <p:cNvSpPr>
            <a:spLocks noGrp="1"/>
          </p:cNvSpPr>
          <p:nvPr>
            <p:ph sz="half" idx="1"/>
          </p:nvPr>
        </p:nvSpPr>
        <p:spPr>
          <a:xfrm>
            <a:off x="400050" y="1981200"/>
            <a:ext cx="3952875" cy="3505200"/>
          </a:xfrm>
          <a:prstGeom prst="rect">
            <a:avLst/>
          </a:prstGeo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505325" y="1981200"/>
            <a:ext cx="3952875" cy="3505200"/>
          </a:xfrm>
          <a:prstGeom prst="rect">
            <a:avLst/>
          </a:prstGeo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1817505171"/>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30238" y="365125"/>
            <a:ext cx="7886700" cy="1325563"/>
          </a:xfrm>
          <a:prstGeom prst="rect">
            <a:avLst/>
          </a:prstGeom>
        </p:spPr>
        <p:txBody>
          <a:bodyPr/>
          <a:lstStyle/>
          <a:p>
            <a:r>
              <a:rPr lang="it-IT"/>
              <a:t>Fare clic per modificare lo stile del titolo</a:t>
            </a:r>
          </a:p>
        </p:txBody>
      </p:sp>
      <p:sp>
        <p:nvSpPr>
          <p:cNvPr id="3" name="Segnaposto testo 2"/>
          <p:cNvSpPr>
            <a:spLocks noGrp="1"/>
          </p:cNvSpPr>
          <p:nvPr>
            <p:ph type="body" idx="1"/>
          </p:nvPr>
        </p:nvSpPr>
        <p:spPr>
          <a:xfrm>
            <a:off x="630238" y="1681163"/>
            <a:ext cx="386873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Segnaposto contenuto 3"/>
          <p:cNvSpPr>
            <a:spLocks noGrp="1"/>
          </p:cNvSpPr>
          <p:nvPr>
            <p:ph sz="half" idx="2"/>
          </p:nvPr>
        </p:nvSpPr>
        <p:spPr>
          <a:xfrm>
            <a:off x="630238" y="2505075"/>
            <a:ext cx="3868737" cy="3684588"/>
          </a:xfrm>
          <a:prstGeom prst="rect">
            <a:avLst/>
          </a:prstGeo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29150" y="1681163"/>
            <a:ext cx="3887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Segnaposto contenuto 5"/>
          <p:cNvSpPr>
            <a:spLocks noGrp="1"/>
          </p:cNvSpPr>
          <p:nvPr>
            <p:ph sz="quarter" idx="4"/>
          </p:nvPr>
        </p:nvSpPr>
        <p:spPr>
          <a:xfrm>
            <a:off x="4629150" y="2505075"/>
            <a:ext cx="3887788" cy="3684588"/>
          </a:xfrm>
          <a:prstGeom prst="rect">
            <a:avLst/>
          </a:prstGeo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2616435312"/>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00050" y="990600"/>
            <a:ext cx="8058150" cy="1430288"/>
          </a:xfrm>
          <a:prstGeom prst="rect">
            <a:avLst/>
          </a:prstGeom>
        </p:spPr>
        <p:txBody>
          <a:bodyPr/>
          <a:lstStyle/>
          <a:p>
            <a:r>
              <a:rPr lang="it-IT"/>
              <a:t>Fare clic per modificare lo stile del titolo</a:t>
            </a:r>
          </a:p>
        </p:txBody>
      </p:sp>
    </p:spTree>
    <p:extLst>
      <p:ext uri="{BB962C8B-B14F-4D97-AF65-F5344CB8AC3E}">
        <p14:creationId xmlns:p14="http://schemas.microsoft.com/office/powerpoint/2010/main" val="553183850"/>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4218562"/>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a:prstGeom prst="rect">
            <a:avLst/>
          </a:prstGeom>
        </p:spPr>
        <p:txBody>
          <a:bodyPr anchor="b"/>
          <a:lstStyle>
            <a:lvl1pPr>
              <a:defRPr sz="3200"/>
            </a:lvl1pPr>
          </a:lstStyle>
          <a:p>
            <a:r>
              <a:rPr lang="it-IT"/>
              <a:t>Fare clic per modificare lo stile del titolo</a:t>
            </a:r>
          </a:p>
        </p:txBody>
      </p:sp>
      <p:sp>
        <p:nvSpPr>
          <p:cNvPr id="3" name="Segnaposto contenuto 2"/>
          <p:cNvSpPr>
            <a:spLocks noGrp="1"/>
          </p:cNvSpPr>
          <p:nvPr>
            <p:ph idx="1"/>
          </p:nvPr>
        </p:nvSpPr>
        <p:spPr>
          <a:xfrm>
            <a:off x="3887788" y="987425"/>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Tree>
    <p:extLst>
      <p:ext uri="{BB962C8B-B14F-4D97-AF65-F5344CB8AC3E}">
        <p14:creationId xmlns:p14="http://schemas.microsoft.com/office/powerpoint/2010/main" val="2683907048"/>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a:prstGeom prst="rect">
            <a:avLst/>
          </a:prstGeom>
        </p:spPr>
        <p:txBody>
          <a:bodyPr anchor="b"/>
          <a:lstStyle>
            <a:lvl1pPr>
              <a:defRPr sz="3200"/>
            </a:lvl1pPr>
          </a:lstStyle>
          <a:p>
            <a:r>
              <a:rPr lang="it-IT"/>
              <a:t>Fare clic per modificare lo stile del titolo</a:t>
            </a:r>
          </a:p>
        </p:txBody>
      </p:sp>
      <p:sp>
        <p:nvSpPr>
          <p:cNvPr id="3" name="Segnaposto immagine 2"/>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Tree>
    <p:extLst>
      <p:ext uri="{BB962C8B-B14F-4D97-AF65-F5344CB8AC3E}">
        <p14:creationId xmlns:p14="http://schemas.microsoft.com/office/powerpoint/2010/main" val="1371805811"/>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a:xfrm>
            <a:off x="400050" y="990600"/>
            <a:ext cx="8058150" cy="1430288"/>
          </a:xfrm>
          <a:prstGeom prst="rect">
            <a:avLst/>
          </a:prstGeom>
        </p:spPr>
        <p:txBody>
          <a:bodyPr/>
          <a:lstStyle/>
          <a:p>
            <a:r>
              <a:rPr lang="it-IT"/>
              <a:t>Fare clic per modificare lo stile del titolo</a:t>
            </a:r>
          </a:p>
        </p:txBody>
      </p:sp>
      <p:sp>
        <p:nvSpPr>
          <p:cNvPr id="3" name="Segnaposto testo verticale 2"/>
          <p:cNvSpPr>
            <a:spLocks noGrp="1"/>
          </p:cNvSpPr>
          <p:nvPr>
            <p:ph type="body" orient="vert" idx="1"/>
          </p:nvPr>
        </p:nvSpPr>
        <p:spPr>
          <a:xfrm>
            <a:off x="400050" y="3429000"/>
            <a:ext cx="8058150" cy="2057400"/>
          </a:xfrm>
          <a:prstGeom prst="rect">
            <a:avLst/>
          </a:prstGeo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2389240738"/>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443663" y="990600"/>
            <a:ext cx="2014537" cy="4495800"/>
          </a:xfrm>
          <a:prstGeom prst="rect">
            <a:avLst/>
          </a:prstGeo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00050" y="990600"/>
            <a:ext cx="5891213" cy="4495800"/>
          </a:xfrm>
          <a:prstGeom prst="rect">
            <a:avLst/>
          </a:prstGeo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1713132130"/>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olo e tabella">
    <p:spTree>
      <p:nvGrpSpPr>
        <p:cNvPr id="1" name=""/>
        <p:cNvGrpSpPr/>
        <p:nvPr/>
      </p:nvGrpSpPr>
      <p:grpSpPr>
        <a:xfrm>
          <a:off x="0" y="0"/>
          <a:ext cx="0" cy="0"/>
          <a:chOff x="0" y="0"/>
          <a:chExt cx="0" cy="0"/>
        </a:xfrm>
      </p:grpSpPr>
      <p:sp>
        <p:nvSpPr>
          <p:cNvPr id="2" name="Titolo 1"/>
          <p:cNvSpPr>
            <a:spLocks noGrp="1"/>
          </p:cNvSpPr>
          <p:nvPr>
            <p:ph type="title"/>
          </p:nvPr>
        </p:nvSpPr>
        <p:spPr>
          <a:xfrm>
            <a:off x="400050" y="990600"/>
            <a:ext cx="8058150" cy="762000"/>
          </a:xfrm>
          <a:prstGeom prst="rect">
            <a:avLst/>
          </a:prstGeom>
        </p:spPr>
        <p:txBody>
          <a:bodyPr/>
          <a:lstStyle/>
          <a:p>
            <a:r>
              <a:rPr lang="it-IT"/>
              <a:t>Fare clic per modificare lo stile del titolo</a:t>
            </a:r>
          </a:p>
        </p:txBody>
      </p:sp>
      <p:sp>
        <p:nvSpPr>
          <p:cNvPr id="3" name="Segnaposto tabella 2"/>
          <p:cNvSpPr>
            <a:spLocks noGrp="1"/>
          </p:cNvSpPr>
          <p:nvPr>
            <p:ph type="tbl" idx="1"/>
          </p:nvPr>
        </p:nvSpPr>
        <p:spPr>
          <a:xfrm>
            <a:off x="400050" y="1981200"/>
            <a:ext cx="8058150" cy="3505200"/>
          </a:xfrm>
          <a:prstGeom prst="rect">
            <a:avLst/>
          </a:prstGeom>
        </p:spPr>
        <p:txBody>
          <a:bodyPr/>
          <a:lstStyle/>
          <a:p>
            <a:pPr lvl="0"/>
            <a:endParaRPr lang="it-IT" noProof="0"/>
          </a:p>
        </p:txBody>
      </p:sp>
    </p:spTree>
    <p:extLst>
      <p:ext uri="{BB962C8B-B14F-4D97-AF65-F5344CB8AC3E}">
        <p14:creationId xmlns:p14="http://schemas.microsoft.com/office/powerpoint/2010/main" val="153396064"/>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hart" preserve="1">
  <p:cSld name="Titolo, testo e grafico">
    <p:spTree>
      <p:nvGrpSpPr>
        <p:cNvPr id="1" name=""/>
        <p:cNvGrpSpPr/>
        <p:nvPr/>
      </p:nvGrpSpPr>
      <p:grpSpPr>
        <a:xfrm>
          <a:off x="0" y="0"/>
          <a:ext cx="0" cy="0"/>
          <a:chOff x="0" y="0"/>
          <a:chExt cx="0" cy="0"/>
        </a:xfrm>
      </p:grpSpPr>
      <p:sp>
        <p:nvSpPr>
          <p:cNvPr id="2" name="Titolo 1"/>
          <p:cNvSpPr>
            <a:spLocks noGrp="1"/>
          </p:cNvSpPr>
          <p:nvPr>
            <p:ph type="title"/>
          </p:nvPr>
        </p:nvSpPr>
        <p:spPr>
          <a:xfrm>
            <a:off x="400050" y="990600"/>
            <a:ext cx="8058150" cy="762000"/>
          </a:xfrm>
          <a:prstGeom prst="rect">
            <a:avLst/>
          </a:prstGeom>
        </p:spPr>
        <p:txBody>
          <a:bodyPr/>
          <a:lstStyle/>
          <a:p>
            <a:r>
              <a:rPr lang="it-IT"/>
              <a:t>Fare clic per modificare lo stile del titolo</a:t>
            </a:r>
          </a:p>
        </p:txBody>
      </p:sp>
      <p:sp>
        <p:nvSpPr>
          <p:cNvPr id="3" name="Segnaposto testo 2"/>
          <p:cNvSpPr>
            <a:spLocks noGrp="1"/>
          </p:cNvSpPr>
          <p:nvPr>
            <p:ph type="body" sz="half" idx="1"/>
          </p:nvPr>
        </p:nvSpPr>
        <p:spPr>
          <a:xfrm>
            <a:off x="400050" y="1981200"/>
            <a:ext cx="3952875" cy="3505200"/>
          </a:xfrm>
          <a:prstGeom prst="rect">
            <a:avLst/>
          </a:prstGeo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grafico 3"/>
          <p:cNvSpPr>
            <a:spLocks noGrp="1"/>
          </p:cNvSpPr>
          <p:nvPr>
            <p:ph type="chart" sz="half" idx="2"/>
          </p:nvPr>
        </p:nvSpPr>
        <p:spPr>
          <a:xfrm>
            <a:off x="4505325" y="1981200"/>
            <a:ext cx="3952875" cy="3505200"/>
          </a:xfrm>
          <a:prstGeom prst="rect">
            <a:avLst/>
          </a:prstGeom>
        </p:spPr>
        <p:txBody>
          <a:bodyPr/>
          <a:lstStyle/>
          <a:p>
            <a:pPr lvl="0"/>
            <a:endParaRPr lang="it-IT" noProof="0"/>
          </a:p>
        </p:txBody>
      </p:sp>
    </p:spTree>
    <p:extLst>
      <p:ext uri="{BB962C8B-B14F-4D97-AF65-F5344CB8AC3E}">
        <p14:creationId xmlns:p14="http://schemas.microsoft.com/office/powerpoint/2010/main" val="2034579641"/>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chartAndTx" preserve="1">
  <p:cSld name="Titolo, grafico e testo">
    <p:spTree>
      <p:nvGrpSpPr>
        <p:cNvPr id="1" name=""/>
        <p:cNvGrpSpPr/>
        <p:nvPr/>
      </p:nvGrpSpPr>
      <p:grpSpPr>
        <a:xfrm>
          <a:off x="0" y="0"/>
          <a:ext cx="0" cy="0"/>
          <a:chOff x="0" y="0"/>
          <a:chExt cx="0" cy="0"/>
        </a:xfrm>
      </p:grpSpPr>
      <p:sp>
        <p:nvSpPr>
          <p:cNvPr id="2" name="Titolo 1"/>
          <p:cNvSpPr>
            <a:spLocks noGrp="1"/>
          </p:cNvSpPr>
          <p:nvPr>
            <p:ph type="title"/>
          </p:nvPr>
        </p:nvSpPr>
        <p:spPr>
          <a:xfrm>
            <a:off x="400050" y="990600"/>
            <a:ext cx="8058150" cy="762000"/>
          </a:xfrm>
          <a:prstGeom prst="rect">
            <a:avLst/>
          </a:prstGeom>
        </p:spPr>
        <p:txBody>
          <a:bodyPr/>
          <a:lstStyle/>
          <a:p>
            <a:r>
              <a:rPr lang="it-IT"/>
              <a:t>Fare clic per modificare lo stile del titolo</a:t>
            </a:r>
          </a:p>
        </p:txBody>
      </p:sp>
      <p:sp>
        <p:nvSpPr>
          <p:cNvPr id="3" name="Segnaposto grafico 2"/>
          <p:cNvSpPr>
            <a:spLocks noGrp="1"/>
          </p:cNvSpPr>
          <p:nvPr>
            <p:ph type="chart" sz="half" idx="1"/>
          </p:nvPr>
        </p:nvSpPr>
        <p:spPr>
          <a:xfrm>
            <a:off x="400050" y="1981200"/>
            <a:ext cx="3952875" cy="3505200"/>
          </a:xfrm>
          <a:prstGeom prst="rect">
            <a:avLst/>
          </a:prstGeom>
        </p:spPr>
        <p:txBody>
          <a:bodyPr/>
          <a:lstStyle/>
          <a:p>
            <a:pPr lvl="0"/>
            <a:endParaRPr lang="it-IT" noProof="0"/>
          </a:p>
        </p:txBody>
      </p:sp>
      <p:sp>
        <p:nvSpPr>
          <p:cNvPr id="4" name="Segnaposto testo 3"/>
          <p:cNvSpPr>
            <a:spLocks noGrp="1"/>
          </p:cNvSpPr>
          <p:nvPr>
            <p:ph type="body" sz="half" idx="2"/>
          </p:nvPr>
        </p:nvSpPr>
        <p:spPr>
          <a:xfrm>
            <a:off x="4505325" y="1981200"/>
            <a:ext cx="3952875" cy="3505200"/>
          </a:xfrm>
          <a:prstGeom prst="rect">
            <a:avLst/>
          </a:prstGeo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4233904413"/>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dgm" preserve="1">
  <p:cSld name="Titolo, diagramma o organigramma">
    <p:spTree>
      <p:nvGrpSpPr>
        <p:cNvPr id="1" name=""/>
        <p:cNvGrpSpPr/>
        <p:nvPr/>
      </p:nvGrpSpPr>
      <p:grpSpPr>
        <a:xfrm>
          <a:off x="0" y="0"/>
          <a:ext cx="0" cy="0"/>
          <a:chOff x="0" y="0"/>
          <a:chExt cx="0" cy="0"/>
        </a:xfrm>
      </p:grpSpPr>
      <p:sp>
        <p:nvSpPr>
          <p:cNvPr id="2" name="Titolo 1"/>
          <p:cNvSpPr>
            <a:spLocks noGrp="1"/>
          </p:cNvSpPr>
          <p:nvPr>
            <p:ph type="title"/>
          </p:nvPr>
        </p:nvSpPr>
        <p:spPr>
          <a:xfrm>
            <a:off x="400050" y="990600"/>
            <a:ext cx="8058150" cy="762000"/>
          </a:xfrm>
          <a:prstGeom prst="rect">
            <a:avLst/>
          </a:prstGeom>
        </p:spPr>
        <p:txBody>
          <a:bodyPr/>
          <a:lstStyle/>
          <a:p>
            <a:r>
              <a:rPr lang="it-IT"/>
              <a:t>Fare clic per modificare lo stile del titolo</a:t>
            </a:r>
          </a:p>
        </p:txBody>
      </p:sp>
      <p:sp>
        <p:nvSpPr>
          <p:cNvPr id="3" name="Segnaposto SmartArt 2"/>
          <p:cNvSpPr>
            <a:spLocks noGrp="1"/>
          </p:cNvSpPr>
          <p:nvPr>
            <p:ph type="dgm" idx="1"/>
          </p:nvPr>
        </p:nvSpPr>
        <p:spPr>
          <a:xfrm>
            <a:off x="400050" y="1981200"/>
            <a:ext cx="8058150" cy="3505200"/>
          </a:xfrm>
          <a:prstGeom prst="rect">
            <a:avLst/>
          </a:prstGeom>
        </p:spPr>
        <p:txBody>
          <a:bodyPr/>
          <a:lstStyle/>
          <a:p>
            <a:pPr lvl="0"/>
            <a:endParaRPr lang="it-IT" noProof="0"/>
          </a:p>
        </p:txBody>
      </p:sp>
    </p:spTree>
    <p:extLst>
      <p:ext uri="{BB962C8B-B14F-4D97-AF65-F5344CB8AC3E}">
        <p14:creationId xmlns:p14="http://schemas.microsoft.com/office/powerpoint/2010/main" val="1886483445"/>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chart" preserve="1">
  <p:cSld name="Titolo e grafico">
    <p:spTree>
      <p:nvGrpSpPr>
        <p:cNvPr id="1" name=""/>
        <p:cNvGrpSpPr/>
        <p:nvPr/>
      </p:nvGrpSpPr>
      <p:grpSpPr>
        <a:xfrm>
          <a:off x="0" y="0"/>
          <a:ext cx="0" cy="0"/>
          <a:chOff x="0" y="0"/>
          <a:chExt cx="0" cy="0"/>
        </a:xfrm>
      </p:grpSpPr>
      <p:sp>
        <p:nvSpPr>
          <p:cNvPr id="2" name="Titolo 1"/>
          <p:cNvSpPr>
            <a:spLocks noGrp="1"/>
          </p:cNvSpPr>
          <p:nvPr>
            <p:ph type="title"/>
          </p:nvPr>
        </p:nvSpPr>
        <p:spPr>
          <a:xfrm>
            <a:off x="400050" y="990600"/>
            <a:ext cx="8058150" cy="762000"/>
          </a:xfrm>
          <a:prstGeom prst="rect">
            <a:avLst/>
          </a:prstGeom>
        </p:spPr>
        <p:txBody>
          <a:bodyPr/>
          <a:lstStyle/>
          <a:p>
            <a:r>
              <a:rPr lang="it-IT"/>
              <a:t>Fare clic per modificare lo stile del titolo</a:t>
            </a:r>
          </a:p>
        </p:txBody>
      </p:sp>
      <p:sp>
        <p:nvSpPr>
          <p:cNvPr id="3" name="Segnaposto grafico 2"/>
          <p:cNvSpPr>
            <a:spLocks noGrp="1"/>
          </p:cNvSpPr>
          <p:nvPr>
            <p:ph type="chart" idx="1"/>
          </p:nvPr>
        </p:nvSpPr>
        <p:spPr>
          <a:xfrm>
            <a:off x="400050" y="1981200"/>
            <a:ext cx="8058150" cy="3505200"/>
          </a:xfrm>
          <a:prstGeom prst="rect">
            <a:avLst/>
          </a:prstGeom>
        </p:spPr>
        <p:txBody>
          <a:bodyPr/>
          <a:lstStyle/>
          <a:p>
            <a:pPr lvl="0"/>
            <a:endParaRPr lang="it-IT" noProof="0"/>
          </a:p>
        </p:txBody>
      </p:sp>
    </p:spTree>
    <p:extLst>
      <p:ext uri="{BB962C8B-B14F-4D97-AF65-F5344CB8AC3E}">
        <p14:creationId xmlns:p14="http://schemas.microsoft.com/office/powerpoint/2010/main" val="880308371"/>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143000" y="1122363"/>
            <a:ext cx="6858000" cy="2387600"/>
          </a:xfrm>
        </p:spPr>
        <p:txBody>
          <a:bodyPr anchor="b"/>
          <a:lstStyle>
            <a:lvl1pPr algn="ctr">
              <a:defRPr sz="6000"/>
            </a:lvl1pPr>
          </a:lstStyle>
          <a:p>
            <a:r>
              <a:rPr lang="it-IT"/>
              <a:t>Fare clic per modificare lo stile del titolo dello schema</a:t>
            </a:r>
          </a:p>
        </p:txBody>
      </p:sp>
      <p:sp>
        <p:nvSpPr>
          <p:cNvPr id="3" name="Sottotitolo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46BA9525-9DAB-C86D-B7C2-DCCD315F67A2}"/>
              </a:ext>
            </a:extLst>
          </p:cNvPr>
          <p:cNvSpPr>
            <a:spLocks noGrp="1"/>
          </p:cNvSpPr>
          <p:nvPr>
            <p:ph type="dt" sz="half" idx="10"/>
          </p:nvPr>
        </p:nvSpPr>
        <p:spPr/>
        <p:txBody>
          <a:bodyPr/>
          <a:lstStyle>
            <a:lvl1pPr>
              <a:defRPr/>
            </a:lvl1pPr>
          </a:lstStyle>
          <a:p>
            <a:pPr>
              <a:defRPr/>
            </a:pPr>
            <a:fld id="{F86FE9B4-B8B0-494E-B48E-B99E021B3EAE}" type="datetimeFigureOut">
              <a:rPr lang="it-IT"/>
              <a:pPr>
                <a:defRPr/>
              </a:pPr>
              <a:t>16/10/2026</a:t>
            </a:fld>
            <a:endParaRPr lang="it-IT"/>
          </a:p>
        </p:txBody>
      </p:sp>
      <p:sp>
        <p:nvSpPr>
          <p:cNvPr id="5" name="Segnaposto piè di pagina 4">
            <a:extLst>
              <a:ext uri="{FF2B5EF4-FFF2-40B4-BE49-F238E27FC236}">
                <a16:creationId xmlns:a16="http://schemas.microsoft.com/office/drawing/2014/main" id="{45FD940C-6CA7-5C4D-8F3B-A889ECAF025C}"/>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607B8565-B31F-8044-DC2D-3BE219FE1DF4}"/>
              </a:ext>
            </a:extLst>
          </p:cNvPr>
          <p:cNvSpPr>
            <a:spLocks noGrp="1"/>
          </p:cNvSpPr>
          <p:nvPr>
            <p:ph type="sldNum" sz="quarter" idx="12"/>
          </p:nvPr>
        </p:nvSpPr>
        <p:spPr/>
        <p:txBody>
          <a:bodyPr/>
          <a:lstStyle>
            <a:lvl1pPr>
              <a:defRPr/>
            </a:lvl1pPr>
          </a:lstStyle>
          <a:p>
            <a:fld id="{A8911C9F-16D0-4F89-9966-E67B4D8013A3}" type="slidenum">
              <a:rPr lang="it-IT" altLang="it-IT"/>
              <a:pPr/>
              <a:t>‹N›</a:t>
            </a:fld>
            <a:endParaRPr lang="it-IT" altLang="it-IT"/>
          </a:p>
        </p:txBody>
      </p:sp>
    </p:spTree>
    <p:extLst>
      <p:ext uri="{BB962C8B-B14F-4D97-AF65-F5344CB8AC3E}">
        <p14:creationId xmlns:p14="http://schemas.microsoft.com/office/powerpoint/2010/main" val="30467316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384F7673-1A85-41CB-DFDC-921AABFBE974}"/>
              </a:ext>
            </a:extLst>
          </p:cNvPr>
          <p:cNvSpPr>
            <a:spLocks noGrp="1"/>
          </p:cNvSpPr>
          <p:nvPr>
            <p:ph type="dt" sz="half" idx="10"/>
          </p:nvPr>
        </p:nvSpPr>
        <p:spPr/>
        <p:txBody>
          <a:bodyPr/>
          <a:lstStyle>
            <a:lvl1pPr>
              <a:defRPr/>
            </a:lvl1pPr>
          </a:lstStyle>
          <a:p>
            <a:pPr>
              <a:defRPr/>
            </a:pPr>
            <a:fld id="{05F464CC-EDE8-491F-B1AC-46052E1D15F7}" type="datetimeFigureOut">
              <a:rPr lang="it-IT"/>
              <a:pPr>
                <a:defRPr/>
              </a:pPr>
              <a:t>16/10/2026</a:t>
            </a:fld>
            <a:endParaRPr lang="it-IT"/>
          </a:p>
        </p:txBody>
      </p:sp>
      <p:sp>
        <p:nvSpPr>
          <p:cNvPr id="5" name="Segnaposto piè di pagina 4">
            <a:extLst>
              <a:ext uri="{FF2B5EF4-FFF2-40B4-BE49-F238E27FC236}">
                <a16:creationId xmlns:a16="http://schemas.microsoft.com/office/drawing/2014/main" id="{9EC289B1-7FD1-AC87-0DB0-B8C782925A81}"/>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DB9B259F-BC2E-1579-1631-78771B2E7CE3}"/>
              </a:ext>
            </a:extLst>
          </p:cNvPr>
          <p:cNvSpPr>
            <a:spLocks noGrp="1"/>
          </p:cNvSpPr>
          <p:nvPr>
            <p:ph type="sldNum" sz="quarter" idx="12"/>
          </p:nvPr>
        </p:nvSpPr>
        <p:spPr/>
        <p:txBody>
          <a:bodyPr/>
          <a:lstStyle>
            <a:lvl1pPr>
              <a:defRPr/>
            </a:lvl1pPr>
          </a:lstStyle>
          <a:p>
            <a:fld id="{86050E1D-B9CF-4E39-8DB5-65BCF0E184D9}" type="slidenum">
              <a:rPr lang="it-IT" altLang="it-IT"/>
              <a:pPr/>
              <a:t>‹N›</a:t>
            </a:fld>
            <a:endParaRPr lang="it-IT" altLang="it-IT"/>
          </a:p>
        </p:txBody>
      </p:sp>
    </p:spTree>
    <p:extLst>
      <p:ext uri="{BB962C8B-B14F-4D97-AF65-F5344CB8AC3E}">
        <p14:creationId xmlns:p14="http://schemas.microsoft.com/office/powerpoint/2010/main" val="629772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623888" y="1709738"/>
            <a:ext cx="7886700" cy="2852737"/>
          </a:xfrm>
        </p:spPr>
        <p:txBody>
          <a:bodyPr anchor="b"/>
          <a:lstStyle>
            <a:lvl1pPr>
              <a:defRPr sz="6000"/>
            </a:lvl1pPr>
          </a:lstStyle>
          <a:p>
            <a:r>
              <a:rPr lang="it-IT"/>
              <a:t>Fare clic per modificare lo stile del titolo dello schema</a:t>
            </a:r>
          </a:p>
        </p:txBody>
      </p:sp>
      <p:sp>
        <p:nvSpPr>
          <p:cNvPr id="3" name="Segnaposto testo 2"/>
          <p:cNvSpPr>
            <a:spLocks noGrp="1"/>
          </p:cNvSpPr>
          <p:nvPr>
            <p:ph type="body" idx="1"/>
          </p:nvPr>
        </p:nvSpPr>
        <p:spPr>
          <a:xfrm>
            <a:off x="623888" y="4589463"/>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98965F47-6A61-9EE8-B0DE-0C15C0613C4D}"/>
              </a:ext>
            </a:extLst>
          </p:cNvPr>
          <p:cNvSpPr>
            <a:spLocks noGrp="1"/>
          </p:cNvSpPr>
          <p:nvPr>
            <p:ph type="dt" sz="half" idx="10"/>
          </p:nvPr>
        </p:nvSpPr>
        <p:spPr/>
        <p:txBody>
          <a:bodyPr/>
          <a:lstStyle>
            <a:lvl1pPr>
              <a:defRPr/>
            </a:lvl1pPr>
          </a:lstStyle>
          <a:p>
            <a:pPr>
              <a:defRPr/>
            </a:pPr>
            <a:fld id="{97CF0480-916B-421D-A7B9-0308661E5241}" type="datetimeFigureOut">
              <a:rPr lang="it-IT"/>
              <a:pPr>
                <a:defRPr/>
              </a:pPr>
              <a:t>16/10/2026</a:t>
            </a:fld>
            <a:endParaRPr lang="it-IT"/>
          </a:p>
        </p:txBody>
      </p:sp>
      <p:sp>
        <p:nvSpPr>
          <p:cNvPr id="5" name="Segnaposto piè di pagina 4">
            <a:extLst>
              <a:ext uri="{FF2B5EF4-FFF2-40B4-BE49-F238E27FC236}">
                <a16:creationId xmlns:a16="http://schemas.microsoft.com/office/drawing/2014/main" id="{490A6F87-905D-83E8-A729-2D6BA7807361}"/>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39823EB9-5E59-F43F-B016-AB44B7B43F7D}"/>
              </a:ext>
            </a:extLst>
          </p:cNvPr>
          <p:cNvSpPr>
            <a:spLocks noGrp="1"/>
          </p:cNvSpPr>
          <p:nvPr>
            <p:ph type="sldNum" sz="quarter" idx="12"/>
          </p:nvPr>
        </p:nvSpPr>
        <p:spPr/>
        <p:txBody>
          <a:bodyPr/>
          <a:lstStyle>
            <a:lvl1pPr>
              <a:defRPr/>
            </a:lvl1pPr>
          </a:lstStyle>
          <a:p>
            <a:fld id="{FE4A5D95-1CF4-49D5-8347-537BF4B3E80C}" type="slidenum">
              <a:rPr lang="it-IT" altLang="it-IT"/>
              <a:pPr/>
              <a:t>‹N›</a:t>
            </a:fld>
            <a:endParaRPr lang="it-IT" altLang="it-IT"/>
          </a:p>
        </p:txBody>
      </p:sp>
    </p:spTree>
    <p:extLst>
      <p:ext uri="{BB962C8B-B14F-4D97-AF65-F5344CB8AC3E}">
        <p14:creationId xmlns:p14="http://schemas.microsoft.com/office/powerpoint/2010/main" val="4116881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contenuto 2"/>
          <p:cNvSpPr>
            <a:spLocks noGrp="1"/>
          </p:cNvSpPr>
          <p:nvPr>
            <p:ph sz="half" idx="1"/>
          </p:nvPr>
        </p:nvSpPr>
        <p:spPr>
          <a:xfrm>
            <a:off x="628650" y="1825625"/>
            <a:ext cx="386715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825625"/>
            <a:ext cx="386715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3">
            <a:extLst>
              <a:ext uri="{FF2B5EF4-FFF2-40B4-BE49-F238E27FC236}">
                <a16:creationId xmlns:a16="http://schemas.microsoft.com/office/drawing/2014/main" id="{19A7ACDB-6D93-3B0B-0694-91A75AEA74B6}"/>
              </a:ext>
            </a:extLst>
          </p:cNvPr>
          <p:cNvSpPr>
            <a:spLocks noGrp="1"/>
          </p:cNvSpPr>
          <p:nvPr>
            <p:ph type="dt" sz="half" idx="10"/>
          </p:nvPr>
        </p:nvSpPr>
        <p:spPr/>
        <p:txBody>
          <a:bodyPr/>
          <a:lstStyle>
            <a:lvl1pPr>
              <a:defRPr/>
            </a:lvl1pPr>
          </a:lstStyle>
          <a:p>
            <a:pPr>
              <a:defRPr/>
            </a:pPr>
            <a:fld id="{29153AAD-776A-4825-A6C8-258CD3353D1C}" type="datetimeFigureOut">
              <a:rPr lang="it-IT"/>
              <a:pPr>
                <a:defRPr/>
              </a:pPr>
              <a:t>16/10/2026</a:t>
            </a:fld>
            <a:endParaRPr lang="it-IT"/>
          </a:p>
        </p:txBody>
      </p:sp>
      <p:sp>
        <p:nvSpPr>
          <p:cNvPr id="6" name="Segnaposto piè di pagina 4">
            <a:extLst>
              <a:ext uri="{FF2B5EF4-FFF2-40B4-BE49-F238E27FC236}">
                <a16:creationId xmlns:a16="http://schemas.microsoft.com/office/drawing/2014/main" id="{64B8EA7F-9F51-EAEE-AD4D-EE640901DCAB}"/>
              </a:ext>
            </a:extLst>
          </p:cNvPr>
          <p:cNvSpPr>
            <a:spLocks noGrp="1"/>
          </p:cNvSpPr>
          <p:nvPr>
            <p:ph type="ftr" sz="quarter" idx="11"/>
          </p:nvPr>
        </p:nvSpPr>
        <p:spPr/>
        <p:txBody>
          <a:bodyPr/>
          <a:lstStyle>
            <a:lvl1pPr>
              <a:defRPr/>
            </a:lvl1pPr>
          </a:lstStyle>
          <a:p>
            <a:pPr>
              <a:defRPr/>
            </a:pPr>
            <a:endParaRPr lang="it-IT"/>
          </a:p>
        </p:txBody>
      </p:sp>
      <p:sp>
        <p:nvSpPr>
          <p:cNvPr id="7" name="Segnaposto numero diapositiva 5">
            <a:extLst>
              <a:ext uri="{FF2B5EF4-FFF2-40B4-BE49-F238E27FC236}">
                <a16:creationId xmlns:a16="http://schemas.microsoft.com/office/drawing/2014/main" id="{1D1AF5A6-D602-B537-9B05-13A3E1A07384}"/>
              </a:ext>
            </a:extLst>
          </p:cNvPr>
          <p:cNvSpPr>
            <a:spLocks noGrp="1"/>
          </p:cNvSpPr>
          <p:nvPr>
            <p:ph type="sldNum" sz="quarter" idx="12"/>
          </p:nvPr>
        </p:nvSpPr>
        <p:spPr/>
        <p:txBody>
          <a:bodyPr/>
          <a:lstStyle>
            <a:lvl1pPr>
              <a:defRPr/>
            </a:lvl1pPr>
          </a:lstStyle>
          <a:p>
            <a:fld id="{CE3545EC-7851-4947-8650-670A92A1922F}" type="slidenum">
              <a:rPr lang="it-IT" altLang="it-IT"/>
              <a:pPr/>
              <a:t>‹N›</a:t>
            </a:fld>
            <a:endParaRPr lang="it-IT" altLang="it-IT"/>
          </a:p>
        </p:txBody>
      </p:sp>
    </p:spTree>
    <p:extLst>
      <p:ext uri="{BB962C8B-B14F-4D97-AF65-F5344CB8AC3E}">
        <p14:creationId xmlns:p14="http://schemas.microsoft.com/office/powerpoint/2010/main" val="25936321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30238" y="365125"/>
            <a:ext cx="7886700" cy="1325563"/>
          </a:xfrm>
        </p:spPr>
        <p:txBody>
          <a:bodyPr/>
          <a:lstStyle/>
          <a:p>
            <a:r>
              <a:rPr lang="it-IT"/>
              <a:t>Fare clic per modificare lo stile del titolo dello schema</a:t>
            </a:r>
          </a:p>
        </p:txBody>
      </p:sp>
      <p:sp>
        <p:nvSpPr>
          <p:cNvPr id="3" name="Segnaposto tes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630238" y="2505075"/>
            <a:ext cx="386873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29150" y="2505075"/>
            <a:ext cx="38877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3">
            <a:extLst>
              <a:ext uri="{FF2B5EF4-FFF2-40B4-BE49-F238E27FC236}">
                <a16:creationId xmlns:a16="http://schemas.microsoft.com/office/drawing/2014/main" id="{C8A00F73-A67E-CF18-2374-D92EB8FAA1F9}"/>
              </a:ext>
            </a:extLst>
          </p:cNvPr>
          <p:cNvSpPr>
            <a:spLocks noGrp="1"/>
          </p:cNvSpPr>
          <p:nvPr>
            <p:ph type="dt" sz="half" idx="10"/>
          </p:nvPr>
        </p:nvSpPr>
        <p:spPr/>
        <p:txBody>
          <a:bodyPr/>
          <a:lstStyle>
            <a:lvl1pPr>
              <a:defRPr/>
            </a:lvl1pPr>
          </a:lstStyle>
          <a:p>
            <a:pPr>
              <a:defRPr/>
            </a:pPr>
            <a:fld id="{32DABAD9-D35C-4790-B5AE-E6D87092B377}" type="datetimeFigureOut">
              <a:rPr lang="it-IT"/>
              <a:pPr>
                <a:defRPr/>
              </a:pPr>
              <a:t>16/10/2026</a:t>
            </a:fld>
            <a:endParaRPr lang="it-IT"/>
          </a:p>
        </p:txBody>
      </p:sp>
      <p:sp>
        <p:nvSpPr>
          <p:cNvPr id="8" name="Segnaposto piè di pagina 4">
            <a:extLst>
              <a:ext uri="{FF2B5EF4-FFF2-40B4-BE49-F238E27FC236}">
                <a16:creationId xmlns:a16="http://schemas.microsoft.com/office/drawing/2014/main" id="{8E9D3748-2049-8F09-407F-FDD31C55DFBE}"/>
              </a:ext>
            </a:extLst>
          </p:cNvPr>
          <p:cNvSpPr>
            <a:spLocks noGrp="1"/>
          </p:cNvSpPr>
          <p:nvPr>
            <p:ph type="ftr" sz="quarter" idx="11"/>
          </p:nvPr>
        </p:nvSpPr>
        <p:spPr/>
        <p:txBody>
          <a:bodyPr/>
          <a:lstStyle>
            <a:lvl1pPr>
              <a:defRPr/>
            </a:lvl1pPr>
          </a:lstStyle>
          <a:p>
            <a:pPr>
              <a:defRPr/>
            </a:pPr>
            <a:endParaRPr lang="it-IT"/>
          </a:p>
        </p:txBody>
      </p:sp>
      <p:sp>
        <p:nvSpPr>
          <p:cNvPr id="9" name="Segnaposto numero diapositiva 5">
            <a:extLst>
              <a:ext uri="{FF2B5EF4-FFF2-40B4-BE49-F238E27FC236}">
                <a16:creationId xmlns:a16="http://schemas.microsoft.com/office/drawing/2014/main" id="{38DA7F17-9A42-31E5-1540-4367672FF295}"/>
              </a:ext>
            </a:extLst>
          </p:cNvPr>
          <p:cNvSpPr>
            <a:spLocks noGrp="1"/>
          </p:cNvSpPr>
          <p:nvPr>
            <p:ph type="sldNum" sz="quarter" idx="12"/>
          </p:nvPr>
        </p:nvSpPr>
        <p:spPr/>
        <p:txBody>
          <a:bodyPr/>
          <a:lstStyle>
            <a:lvl1pPr>
              <a:defRPr/>
            </a:lvl1pPr>
          </a:lstStyle>
          <a:p>
            <a:fld id="{A838C673-D751-4167-AE98-927DF7315367}" type="slidenum">
              <a:rPr lang="it-IT" altLang="it-IT"/>
              <a:pPr/>
              <a:t>‹N›</a:t>
            </a:fld>
            <a:endParaRPr lang="it-IT" altLang="it-IT"/>
          </a:p>
        </p:txBody>
      </p:sp>
    </p:spTree>
    <p:extLst>
      <p:ext uri="{BB962C8B-B14F-4D97-AF65-F5344CB8AC3E}">
        <p14:creationId xmlns:p14="http://schemas.microsoft.com/office/powerpoint/2010/main" val="5343782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data 3">
            <a:extLst>
              <a:ext uri="{FF2B5EF4-FFF2-40B4-BE49-F238E27FC236}">
                <a16:creationId xmlns:a16="http://schemas.microsoft.com/office/drawing/2014/main" id="{C5153ED4-976B-4670-8F09-F0D69D2B8345}"/>
              </a:ext>
            </a:extLst>
          </p:cNvPr>
          <p:cNvSpPr>
            <a:spLocks noGrp="1"/>
          </p:cNvSpPr>
          <p:nvPr>
            <p:ph type="dt" sz="half" idx="10"/>
          </p:nvPr>
        </p:nvSpPr>
        <p:spPr/>
        <p:txBody>
          <a:bodyPr/>
          <a:lstStyle>
            <a:lvl1pPr>
              <a:defRPr/>
            </a:lvl1pPr>
          </a:lstStyle>
          <a:p>
            <a:pPr>
              <a:defRPr/>
            </a:pPr>
            <a:fld id="{BAF4F462-7273-4BED-8D60-7B0EE5DE368D}" type="datetimeFigureOut">
              <a:rPr lang="it-IT"/>
              <a:pPr>
                <a:defRPr/>
              </a:pPr>
              <a:t>16/10/2026</a:t>
            </a:fld>
            <a:endParaRPr lang="it-IT"/>
          </a:p>
        </p:txBody>
      </p:sp>
      <p:sp>
        <p:nvSpPr>
          <p:cNvPr id="4" name="Segnaposto piè di pagina 4">
            <a:extLst>
              <a:ext uri="{FF2B5EF4-FFF2-40B4-BE49-F238E27FC236}">
                <a16:creationId xmlns:a16="http://schemas.microsoft.com/office/drawing/2014/main" id="{AC6A00E1-CDBC-A7E3-27FB-BB03F19707E1}"/>
              </a:ext>
            </a:extLst>
          </p:cNvPr>
          <p:cNvSpPr>
            <a:spLocks noGrp="1"/>
          </p:cNvSpPr>
          <p:nvPr>
            <p:ph type="ftr" sz="quarter" idx="11"/>
          </p:nvPr>
        </p:nvSpPr>
        <p:spPr/>
        <p:txBody>
          <a:bodyPr/>
          <a:lstStyle>
            <a:lvl1pPr>
              <a:defRPr/>
            </a:lvl1pPr>
          </a:lstStyle>
          <a:p>
            <a:pPr>
              <a:defRPr/>
            </a:pPr>
            <a:endParaRPr lang="it-IT"/>
          </a:p>
        </p:txBody>
      </p:sp>
      <p:sp>
        <p:nvSpPr>
          <p:cNvPr id="5" name="Segnaposto numero diapositiva 5">
            <a:extLst>
              <a:ext uri="{FF2B5EF4-FFF2-40B4-BE49-F238E27FC236}">
                <a16:creationId xmlns:a16="http://schemas.microsoft.com/office/drawing/2014/main" id="{E75B5AE4-04FB-D65A-EDC8-978AE65E264A}"/>
              </a:ext>
            </a:extLst>
          </p:cNvPr>
          <p:cNvSpPr>
            <a:spLocks noGrp="1"/>
          </p:cNvSpPr>
          <p:nvPr>
            <p:ph type="sldNum" sz="quarter" idx="12"/>
          </p:nvPr>
        </p:nvSpPr>
        <p:spPr/>
        <p:txBody>
          <a:bodyPr/>
          <a:lstStyle>
            <a:lvl1pPr>
              <a:defRPr/>
            </a:lvl1pPr>
          </a:lstStyle>
          <a:p>
            <a:fld id="{0FB0F00B-E007-425D-9D53-E10B7D926FC9}" type="slidenum">
              <a:rPr lang="it-IT" altLang="it-IT"/>
              <a:pPr/>
              <a:t>‹N›</a:t>
            </a:fld>
            <a:endParaRPr lang="it-IT" altLang="it-IT"/>
          </a:p>
        </p:txBody>
      </p:sp>
    </p:spTree>
    <p:extLst>
      <p:ext uri="{BB962C8B-B14F-4D97-AF65-F5344CB8AC3E}">
        <p14:creationId xmlns:p14="http://schemas.microsoft.com/office/powerpoint/2010/main" val="37329079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3">
            <a:extLst>
              <a:ext uri="{FF2B5EF4-FFF2-40B4-BE49-F238E27FC236}">
                <a16:creationId xmlns:a16="http://schemas.microsoft.com/office/drawing/2014/main" id="{CFDF4C35-2887-1CB2-0AE0-E43CABD73FF5}"/>
              </a:ext>
            </a:extLst>
          </p:cNvPr>
          <p:cNvSpPr>
            <a:spLocks noGrp="1"/>
          </p:cNvSpPr>
          <p:nvPr>
            <p:ph type="dt" sz="half" idx="10"/>
          </p:nvPr>
        </p:nvSpPr>
        <p:spPr/>
        <p:txBody>
          <a:bodyPr/>
          <a:lstStyle>
            <a:lvl1pPr>
              <a:defRPr/>
            </a:lvl1pPr>
          </a:lstStyle>
          <a:p>
            <a:pPr>
              <a:defRPr/>
            </a:pPr>
            <a:fld id="{4F3C2544-3496-40FB-9B7E-2DBCEBEF12FB}" type="datetimeFigureOut">
              <a:rPr lang="it-IT"/>
              <a:pPr>
                <a:defRPr/>
              </a:pPr>
              <a:t>16/10/2026</a:t>
            </a:fld>
            <a:endParaRPr lang="it-IT"/>
          </a:p>
        </p:txBody>
      </p:sp>
      <p:sp>
        <p:nvSpPr>
          <p:cNvPr id="3" name="Segnaposto piè di pagina 4">
            <a:extLst>
              <a:ext uri="{FF2B5EF4-FFF2-40B4-BE49-F238E27FC236}">
                <a16:creationId xmlns:a16="http://schemas.microsoft.com/office/drawing/2014/main" id="{6B940205-67DA-C178-B00D-3D05EAEE1F88}"/>
              </a:ext>
            </a:extLst>
          </p:cNvPr>
          <p:cNvSpPr>
            <a:spLocks noGrp="1"/>
          </p:cNvSpPr>
          <p:nvPr>
            <p:ph type="ftr" sz="quarter" idx="11"/>
          </p:nvPr>
        </p:nvSpPr>
        <p:spPr/>
        <p:txBody>
          <a:bodyPr/>
          <a:lstStyle>
            <a:lvl1pPr>
              <a:defRPr/>
            </a:lvl1pPr>
          </a:lstStyle>
          <a:p>
            <a:pPr>
              <a:defRPr/>
            </a:pPr>
            <a:endParaRPr lang="it-IT"/>
          </a:p>
        </p:txBody>
      </p:sp>
      <p:sp>
        <p:nvSpPr>
          <p:cNvPr id="4" name="Segnaposto numero diapositiva 5">
            <a:extLst>
              <a:ext uri="{FF2B5EF4-FFF2-40B4-BE49-F238E27FC236}">
                <a16:creationId xmlns:a16="http://schemas.microsoft.com/office/drawing/2014/main" id="{DAA8ADDD-C424-C7CE-6B52-13BBAEEA3848}"/>
              </a:ext>
            </a:extLst>
          </p:cNvPr>
          <p:cNvSpPr>
            <a:spLocks noGrp="1"/>
          </p:cNvSpPr>
          <p:nvPr>
            <p:ph type="sldNum" sz="quarter" idx="12"/>
          </p:nvPr>
        </p:nvSpPr>
        <p:spPr/>
        <p:txBody>
          <a:bodyPr/>
          <a:lstStyle>
            <a:lvl1pPr>
              <a:defRPr/>
            </a:lvl1pPr>
          </a:lstStyle>
          <a:p>
            <a:fld id="{695C9FA1-68E7-41D4-B19D-336E26D9C753}" type="slidenum">
              <a:rPr lang="it-IT" altLang="it-IT"/>
              <a:pPr/>
              <a:t>‹N›</a:t>
            </a:fld>
            <a:endParaRPr lang="it-IT" altLang="it-IT"/>
          </a:p>
        </p:txBody>
      </p:sp>
    </p:spTree>
    <p:extLst>
      <p:ext uri="{BB962C8B-B14F-4D97-AF65-F5344CB8AC3E}">
        <p14:creationId xmlns:p14="http://schemas.microsoft.com/office/powerpoint/2010/main" val="41817908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 dello schema</a:t>
            </a:r>
          </a:p>
        </p:txBody>
      </p:sp>
      <p:sp>
        <p:nvSpPr>
          <p:cNvPr id="3" name="Segnaposto contenut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3">
            <a:extLst>
              <a:ext uri="{FF2B5EF4-FFF2-40B4-BE49-F238E27FC236}">
                <a16:creationId xmlns:a16="http://schemas.microsoft.com/office/drawing/2014/main" id="{63DDDE84-2F75-916F-49CA-5FBEC7284D91}"/>
              </a:ext>
            </a:extLst>
          </p:cNvPr>
          <p:cNvSpPr>
            <a:spLocks noGrp="1"/>
          </p:cNvSpPr>
          <p:nvPr>
            <p:ph type="dt" sz="half" idx="10"/>
          </p:nvPr>
        </p:nvSpPr>
        <p:spPr/>
        <p:txBody>
          <a:bodyPr/>
          <a:lstStyle>
            <a:lvl1pPr>
              <a:defRPr/>
            </a:lvl1pPr>
          </a:lstStyle>
          <a:p>
            <a:pPr>
              <a:defRPr/>
            </a:pPr>
            <a:fld id="{CB1D0DB6-B083-4D8B-BE7B-26717AC9DDE9}" type="datetimeFigureOut">
              <a:rPr lang="it-IT"/>
              <a:pPr>
                <a:defRPr/>
              </a:pPr>
              <a:t>16/10/2026</a:t>
            </a:fld>
            <a:endParaRPr lang="it-IT"/>
          </a:p>
        </p:txBody>
      </p:sp>
      <p:sp>
        <p:nvSpPr>
          <p:cNvPr id="6" name="Segnaposto piè di pagina 4">
            <a:extLst>
              <a:ext uri="{FF2B5EF4-FFF2-40B4-BE49-F238E27FC236}">
                <a16:creationId xmlns:a16="http://schemas.microsoft.com/office/drawing/2014/main" id="{209C6F00-CFE0-1F0D-39A7-2240B9C5199C}"/>
              </a:ext>
            </a:extLst>
          </p:cNvPr>
          <p:cNvSpPr>
            <a:spLocks noGrp="1"/>
          </p:cNvSpPr>
          <p:nvPr>
            <p:ph type="ftr" sz="quarter" idx="11"/>
          </p:nvPr>
        </p:nvSpPr>
        <p:spPr/>
        <p:txBody>
          <a:bodyPr/>
          <a:lstStyle>
            <a:lvl1pPr>
              <a:defRPr/>
            </a:lvl1pPr>
          </a:lstStyle>
          <a:p>
            <a:pPr>
              <a:defRPr/>
            </a:pPr>
            <a:endParaRPr lang="it-IT"/>
          </a:p>
        </p:txBody>
      </p:sp>
      <p:sp>
        <p:nvSpPr>
          <p:cNvPr id="7" name="Segnaposto numero diapositiva 5">
            <a:extLst>
              <a:ext uri="{FF2B5EF4-FFF2-40B4-BE49-F238E27FC236}">
                <a16:creationId xmlns:a16="http://schemas.microsoft.com/office/drawing/2014/main" id="{F707406E-54A3-8EB4-128B-BF7E24AFDCC0}"/>
              </a:ext>
            </a:extLst>
          </p:cNvPr>
          <p:cNvSpPr>
            <a:spLocks noGrp="1"/>
          </p:cNvSpPr>
          <p:nvPr>
            <p:ph type="sldNum" sz="quarter" idx="12"/>
          </p:nvPr>
        </p:nvSpPr>
        <p:spPr/>
        <p:txBody>
          <a:bodyPr/>
          <a:lstStyle>
            <a:lvl1pPr>
              <a:defRPr/>
            </a:lvl1pPr>
          </a:lstStyle>
          <a:p>
            <a:fld id="{4C033AF4-53ED-4086-B5FF-A67F341E1450}" type="slidenum">
              <a:rPr lang="it-IT" altLang="it-IT"/>
              <a:pPr/>
              <a:t>‹N›</a:t>
            </a:fld>
            <a:endParaRPr lang="it-IT" altLang="it-IT"/>
          </a:p>
        </p:txBody>
      </p:sp>
    </p:spTree>
    <p:extLst>
      <p:ext uri="{BB962C8B-B14F-4D97-AF65-F5344CB8AC3E}">
        <p14:creationId xmlns:p14="http://schemas.microsoft.com/office/powerpoint/2010/main" val="12513937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 dello schema</a:t>
            </a:r>
          </a:p>
        </p:txBody>
      </p:sp>
      <p:sp>
        <p:nvSpPr>
          <p:cNvPr id="3" name="Segnaposto immagine 2"/>
          <p:cNvSpPr>
            <a:spLocks noGrp="1"/>
          </p:cNvSpPr>
          <p:nvPr>
            <p:ph type="pic" idx="1"/>
          </p:nvPr>
        </p:nvSpPr>
        <p:spPr>
          <a:xfrm>
            <a:off x="3887788" y="987425"/>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3">
            <a:extLst>
              <a:ext uri="{FF2B5EF4-FFF2-40B4-BE49-F238E27FC236}">
                <a16:creationId xmlns:a16="http://schemas.microsoft.com/office/drawing/2014/main" id="{91DC51BF-F28B-CAEB-4FB6-6910BF5E94D4}"/>
              </a:ext>
            </a:extLst>
          </p:cNvPr>
          <p:cNvSpPr>
            <a:spLocks noGrp="1"/>
          </p:cNvSpPr>
          <p:nvPr>
            <p:ph type="dt" sz="half" idx="10"/>
          </p:nvPr>
        </p:nvSpPr>
        <p:spPr/>
        <p:txBody>
          <a:bodyPr/>
          <a:lstStyle>
            <a:lvl1pPr>
              <a:defRPr/>
            </a:lvl1pPr>
          </a:lstStyle>
          <a:p>
            <a:pPr>
              <a:defRPr/>
            </a:pPr>
            <a:fld id="{DDEF5397-5F74-4F94-9798-D37572C8D152}" type="datetimeFigureOut">
              <a:rPr lang="it-IT"/>
              <a:pPr>
                <a:defRPr/>
              </a:pPr>
              <a:t>16/10/2026</a:t>
            </a:fld>
            <a:endParaRPr lang="it-IT"/>
          </a:p>
        </p:txBody>
      </p:sp>
      <p:sp>
        <p:nvSpPr>
          <p:cNvPr id="6" name="Segnaposto piè di pagina 4">
            <a:extLst>
              <a:ext uri="{FF2B5EF4-FFF2-40B4-BE49-F238E27FC236}">
                <a16:creationId xmlns:a16="http://schemas.microsoft.com/office/drawing/2014/main" id="{781AACC8-32D8-A6DC-71AE-DA94C9D336F3}"/>
              </a:ext>
            </a:extLst>
          </p:cNvPr>
          <p:cNvSpPr>
            <a:spLocks noGrp="1"/>
          </p:cNvSpPr>
          <p:nvPr>
            <p:ph type="ftr" sz="quarter" idx="11"/>
          </p:nvPr>
        </p:nvSpPr>
        <p:spPr/>
        <p:txBody>
          <a:bodyPr/>
          <a:lstStyle>
            <a:lvl1pPr>
              <a:defRPr/>
            </a:lvl1pPr>
          </a:lstStyle>
          <a:p>
            <a:pPr>
              <a:defRPr/>
            </a:pPr>
            <a:endParaRPr lang="it-IT"/>
          </a:p>
        </p:txBody>
      </p:sp>
      <p:sp>
        <p:nvSpPr>
          <p:cNvPr id="7" name="Segnaposto numero diapositiva 5">
            <a:extLst>
              <a:ext uri="{FF2B5EF4-FFF2-40B4-BE49-F238E27FC236}">
                <a16:creationId xmlns:a16="http://schemas.microsoft.com/office/drawing/2014/main" id="{9F6AB2CD-C7E0-0379-8491-14AF6ADC8650}"/>
              </a:ext>
            </a:extLst>
          </p:cNvPr>
          <p:cNvSpPr>
            <a:spLocks noGrp="1"/>
          </p:cNvSpPr>
          <p:nvPr>
            <p:ph type="sldNum" sz="quarter" idx="12"/>
          </p:nvPr>
        </p:nvSpPr>
        <p:spPr/>
        <p:txBody>
          <a:bodyPr/>
          <a:lstStyle>
            <a:lvl1pPr>
              <a:defRPr/>
            </a:lvl1pPr>
          </a:lstStyle>
          <a:p>
            <a:fld id="{B6A02C4F-4A89-4E12-B014-85369502EBF6}" type="slidenum">
              <a:rPr lang="it-IT" altLang="it-IT"/>
              <a:pPr/>
              <a:t>‹N›</a:t>
            </a:fld>
            <a:endParaRPr lang="it-IT" altLang="it-IT"/>
          </a:p>
        </p:txBody>
      </p:sp>
    </p:spTree>
    <p:extLst>
      <p:ext uri="{BB962C8B-B14F-4D97-AF65-F5344CB8AC3E}">
        <p14:creationId xmlns:p14="http://schemas.microsoft.com/office/powerpoint/2010/main" val="13180289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EFA9C0BB-C947-95D1-E0F5-578DC450B0B3}"/>
              </a:ext>
            </a:extLst>
          </p:cNvPr>
          <p:cNvSpPr>
            <a:spLocks noGrp="1"/>
          </p:cNvSpPr>
          <p:nvPr>
            <p:ph type="dt" sz="half" idx="10"/>
          </p:nvPr>
        </p:nvSpPr>
        <p:spPr/>
        <p:txBody>
          <a:bodyPr/>
          <a:lstStyle>
            <a:lvl1pPr>
              <a:defRPr/>
            </a:lvl1pPr>
          </a:lstStyle>
          <a:p>
            <a:pPr>
              <a:defRPr/>
            </a:pPr>
            <a:fld id="{E5B56B57-04C8-4170-A47C-422FD620C232}" type="datetimeFigureOut">
              <a:rPr lang="it-IT"/>
              <a:pPr>
                <a:defRPr/>
              </a:pPr>
              <a:t>16/10/2026</a:t>
            </a:fld>
            <a:endParaRPr lang="it-IT"/>
          </a:p>
        </p:txBody>
      </p:sp>
      <p:sp>
        <p:nvSpPr>
          <p:cNvPr id="5" name="Segnaposto piè di pagina 4">
            <a:extLst>
              <a:ext uri="{FF2B5EF4-FFF2-40B4-BE49-F238E27FC236}">
                <a16:creationId xmlns:a16="http://schemas.microsoft.com/office/drawing/2014/main" id="{6630F494-8A1D-7F10-B07C-0BA6CAADF9F9}"/>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0001F17C-A5FC-C9ED-66BB-F1F75C0742AB}"/>
              </a:ext>
            </a:extLst>
          </p:cNvPr>
          <p:cNvSpPr>
            <a:spLocks noGrp="1"/>
          </p:cNvSpPr>
          <p:nvPr>
            <p:ph type="sldNum" sz="quarter" idx="12"/>
          </p:nvPr>
        </p:nvSpPr>
        <p:spPr/>
        <p:txBody>
          <a:bodyPr/>
          <a:lstStyle>
            <a:lvl1pPr>
              <a:defRPr/>
            </a:lvl1pPr>
          </a:lstStyle>
          <a:p>
            <a:fld id="{E6D8E69E-1D08-4D22-A95E-036FE2FA991C}" type="slidenum">
              <a:rPr lang="it-IT" altLang="it-IT"/>
              <a:pPr/>
              <a:t>‹N›</a:t>
            </a:fld>
            <a:endParaRPr lang="it-IT" altLang="it-IT"/>
          </a:p>
        </p:txBody>
      </p:sp>
    </p:spTree>
    <p:extLst>
      <p:ext uri="{BB962C8B-B14F-4D97-AF65-F5344CB8AC3E}">
        <p14:creationId xmlns:p14="http://schemas.microsoft.com/office/powerpoint/2010/main" val="91404811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43675" y="365125"/>
            <a:ext cx="1971675" cy="5811838"/>
          </a:xfrm>
        </p:spPr>
        <p:txBody>
          <a:bodyPr vert="eaVert"/>
          <a:lstStyle/>
          <a:p>
            <a:r>
              <a:rPr lang="it-IT"/>
              <a:t>Fare clic per modificare lo stile del titolo dello schema</a:t>
            </a:r>
          </a:p>
        </p:txBody>
      </p:sp>
      <p:sp>
        <p:nvSpPr>
          <p:cNvPr id="3" name="Segnaposto testo verticale 2"/>
          <p:cNvSpPr>
            <a:spLocks noGrp="1"/>
          </p:cNvSpPr>
          <p:nvPr>
            <p:ph type="body" orient="vert" idx="1"/>
          </p:nvPr>
        </p:nvSpPr>
        <p:spPr>
          <a:xfrm>
            <a:off x="628650" y="365125"/>
            <a:ext cx="5762625"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D29B1884-BE4F-A990-40F5-1751FB7D9ACA}"/>
              </a:ext>
            </a:extLst>
          </p:cNvPr>
          <p:cNvSpPr>
            <a:spLocks noGrp="1"/>
          </p:cNvSpPr>
          <p:nvPr>
            <p:ph type="dt" sz="half" idx="10"/>
          </p:nvPr>
        </p:nvSpPr>
        <p:spPr/>
        <p:txBody>
          <a:bodyPr/>
          <a:lstStyle>
            <a:lvl1pPr>
              <a:defRPr/>
            </a:lvl1pPr>
          </a:lstStyle>
          <a:p>
            <a:pPr>
              <a:defRPr/>
            </a:pPr>
            <a:fld id="{5D33742F-DD88-42F7-810D-5CEF867D8830}" type="datetimeFigureOut">
              <a:rPr lang="it-IT"/>
              <a:pPr>
                <a:defRPr/>
              </a:pPr>
              <a:t>16/10/2026</a:t>
            </a:fld>
            <a:endParaRPr lang="it-IT"/>
          </a:p>
        </p:txBody>
      </p:sp>
      <p:sp>
        <p:nvSpPr>
          <p:cNvPr id="5" name="Segnaposto piè di pagina 4">
            <a:extLst>
              <a:ext uri="{FF2B5EF4-FFF2-40B4-BE49-F238E27FC236}">
                <a16:creationId xmlns:a16="http://schemas.microsoft.com/office/drawing/2014/main" id="{CE57E605-3E8C-0BC0-1618-02DBCFF82C4F}"/>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9616049B-6438-31CD-6251-2E81F40A2B9A}"/>
              </a:ext>
            </a:extLst>
          </p:cNvPr>
          <p:cNvSpPr>
            <a:spLocks noGrp="1"/>
          </p:cNvSpPr>
          <p:nvPr>
            <p:ph type="sldNum" sz="quarter" idx="12"/>
          </p:nvPr>
        </p:nvSpPr>
        <p:spPr/>
        <p:txBody>
          <a:bodyPr/>
          <a:lstStyle>
            <a:lvl1pPr>
              <a:defRPr/>
            </a:lvl1pPr>
          </a:lstStyle>
          <a:p>
            <a:fld id="{16BE1153-43FA-4FE4-8F02-6B0942CE9E4F}" type="slidenum">
              <a:rPr lang="it-IT" altLang="it-IT"/>
              <a:pPr/>
              <a:t>‹N›</a:t>
            </a:fld>
            <a:endParaRPr lang="it-IT" altLang="it-IT"/>
          </a:p>
        </p:txBody>
      </p:sp>
    </p:spTree>
    <p:extLst>
      <p:ext uri="{BB962C8B-B14F-4D97-AF65-F5344CB8AC3E}">
        <p14:creationId xmlns:p14="http://schemas.microsoft.com/office/powerpoint/2010/main" val="26990994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143000" y="1122363"/>
            <a:ext cx="6858000" cy="2387600"/>
          </a:xfrm>
        </p:spPr>
        <p:txBody>
          <a:bodyPr anchor="b"/>
          <a:lstStyle>
            <a:lvl1pPr algn="ctr">
              <a:defRPr sz="6000"/>
            </a:lvl1pPr>
          </a:lstStyle>
          <a:p>
            <a:r>
              <a:rPr lang="it-IT"/>
              <a:t>Fare clic per modificare lo stile del titolo dello schema</a:t>
            </a:r>
          </a:p>
        </p:txBody>
      </p:sp>
      <p:sp>
        <p:nvSpPr>
          <p:cNvPr id="3" name="Sottotitolo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D55C227A-BA12-4EC9-18DA-35F5752554A5}"/>
              </a:ext>
            </a:extLst>
          </p:cNvPr>
          <p:cNvSpPr>
            <a:spLocks noGrp="1"/>
          </p:cNvSpPr>
          <p:nvPr>
            <p:ph type="dt" sz="half" idx="10"/>
          </p:nvPr>
        </p:nvSpPr>
        <p:spPr/>
        <p:txBody>
          <a:bodyPr/>
          <a:lstStyle>
            <a:lvl1pPr>
              <a:defRPr/>
            </a:lvl1pPr>
          </a:lstStyle>
          <a:p>
            <a:pPr>
              <a:defRPr/>
            </a:pPr>
            <a:fld id="{FD2B27D7-3BD2-4AF9-B9EE-67DFBF9037AB}" type="datetimeFigureOut">
              <a:rPr lang="it-IT"/>
              <a:pPr>
                <a:defRPr/>
              </a:pPr>
              <a:t>16/10/2026</a:t>
            </a:fld>
            <a:endParaRPr lang="it-IT"/>
          </a:p>
        </p:txBody>
      </p:sp>
      <p:sp>
        <p:nvSpPr>
          <p:cNvPr id="5" name="Segnaposto piè di pagina 4">
            <a:extLst>
              <a:ext uri="{FF2B5EF4-FFF2-40B4-BE49-F238E27FC236}">
                <a16:creationId xmlns:a16="http://schemas.microsoft.com/office/drawing/2014/main" id="{521F3BF3-D9FE-0357-FDC7-ED8C6A11A8C7}"/>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B03B9AF0-AAFA-C8C2-FFC4-483ACFCED0F2}"/>
              </a:ext>
            </a:extLst>
          </p:cNvPr>
          <p:cNvSpPr>
            <a:spLocks noGrp="1"/>
          </p:cNvSpPr>
          <p:nvPr>
            <p:ph type="sldNum" sz="quarter" idx="12"/>
          </p:nvPr>
        </p:nvSpPr>
        <p:spPr/>
        <p:txBody>
          <a:bodyPr/>
          <a:lstStyle>
            <a:lvl1pPr>
              <a:defRPr/>
            </a:lvl1pPr>
          </a:lstStyle>
          <a:p>
            <a:fld id="{1F556FB0-A784-4A57-9B2A-E1408823B5E5}" type="slidenum">
              <a:rPr lang="it-IT" altLang="it-IT"/>
              <a:pPr/>
              <a:t>‹N›</a:t>
            </a:fld>
            <a:endParaRPr lang="it-IT" altLang="it-IT"/>
          </a:p>
        </p:txBody>
      </p:sp>
    </p:spTree>
    <p:extLst>
      <p:ext uri="{BB962C8B-B14F-4D97-AF65-F5344CB8AC3E}">
        <p14:creationId xmlns:p14="http://schemas.microsoft.com/office/powerpoint/2010/main" val="30999604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8838506A-EEE2-F9CE-F45C-3BB628766BFD}"/>
              </a:ext>
            </a:extLst>
          </p:cNvPr>
          <p:cNvSpPr>
            <a:spLocks noGrp="1"/>
          </p:cNvSpPr>
          <p:nvPr>
            <p:ph type="dt" sz="half" idx="10"/>
          </p:nvPr>
        </p:nvSpPr>
        <p:spPr/>
        <p:txBody>
          <a:bodyPr/>
          <a:lstStyle>
            <a:lvl1pPr>
              <a:defRPr/>
            </a:lvl1pPr>
          </a:lstStyle>
          <a:p>
            <a:pPr>
              <a:defRPr/>
            </a:pPr>
            <a:fld id="{82BBDD7C-4A28-4FF3-907C-C4905B7102CD}" type="datetimeFigureOut">
              <a:rPr lang="it-IT"/>
              <a:pPr>
                <a:defRPr/>
              </a:pPr>
              <a:t>16/10/2026</a:t>
            </a:fld>
            <a:endParaRPr lang="it-IT"/>
          </a:p>
        </p:txBody>
      </p:sp>
      <p:sp>
        <p:nvSpPr>
          <p:cNvPr id="5" name="Segnaposto piè di pagina 4">
            <a:extLst>
              <a:ext uri="{FF2B5EF4-FFF2-40B4-BE49-F238E27FC236}">
                <a16:creationId xmlns:a16="http://schemas.microsoft.com/office/drawing/2014/main" id="{FB1F573E-6B6A-3028-FED1-09E97736C929}"/>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156CF6B4-67F9-3D0D-8476-9B2725600BF3}"/>
              </a:ext>
            </a:extLst>
          </p:cNvPr>
          <p:cNvSpPr>
            <a:spLocks noGrp="1"/>
          </p:cNvSpPr>
          <p:nvPr>
            <p:ph type="sldNum" sz="quarter" idx="12"/>
          </p:nvPr>
        </p:nvSpPr>
        <p:spPr/>
        <p:txBody>
          <a:bodyPr/>
          <a:lstStyle>
            <a:lvl1pPr>
              <a:defRPr/>
            </a:lvl1pPr>
          </a:lstStyle>
          <a:p>
            <a:fld id="{1BD9F21F-1DA5-440B-B752-E4CDEEAAB05E}" type="slidenum">
              <a:rPr lang="it-IT" altLang="it-IT"/>
              <a:pPr/>
              <a:t>‹N›</a:t>
            </a:fld>
            <a:endParaRPr lang="it-IT" altLang="it-IT"/>
          </a:p>
        </p:txBody>
      </p:sp>
    </p:spTree>
    <p:extLst>
      <p:ext uri="{BB962C8B-B14F-4D97-AF65-F5344CB8AC3E}">
        <p14:creationId xmlns:p14="http://schemas.microsoft.com/office/powerpoint/2010/main" val="383511970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623888" y="1709738"/>
            <a:ext cx="7886700" cy="2852737"/>
          </a:xfrm>
        </p:spPr>
        <p:txBody>
          <a:bodyPr anchor="b"/>
          <a:lstStyle>
            <a:lvl1pPr>
              <a:defRPr sz="6000"/>
            </a:lvl1pPr>
          </a:lstStyle>
          <a:p>
            <a:r>
              <a:rPr lang="it-IT"/>
              <a:t>Fare clic per modificare lo stile del titolo dello schema</a:t>
            </a:r>
          </a:p>
        </p:txBody>
      </p:sp>
      <p:sp>
        <p:nvSpPr>
          <p:cNvPr id="3" name="Segnaposto testo 2"/>
          <p:cNvSpPr>
            <a:spLocks noGrp="1"/>
          </p:cNvSpPr>
          <p:nvPr>
            <p:ph type="body" idx="1"/>
          </p:nvPr>
        </p:nvSpPr>
        <p:spPr>
          <a:xfrm>
            <a:off x="623888" y="4589463"/>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B2B6EB6B-7AD0-3747-E13C-87E14E35CFBF}"/>
              </a:ext>
            </a:extLst>
          </p:cNvPr>
          <p:cNvSpPr>
            <a:spLocks noGrp="1"/>
          </p:cNvSpPr>
          <p:nvPr>
            <p:ph type="dt" sz="half" idx="10"/>
          </p:nvPr>
        </p:nvSpPr>
        <p:spPr/>
        <p:txBody>
          <a:bodyPr/>
          <a:lstStyle>
            <a:lvl1pPr>
              <a:defRPr/>
            </a:lvl1pPr>
          </a:lstStyle>
          <a:p>
            <a:pPr>
              <a:defRPr/>
            </a:pPr>
            <a:fld id="{B4E03A72-B755-46DD-A6B8-22A1DE8E8708}" type="datetimeFigureOut">
              <a:rPr lang="it-IT"/>
              <a:pPr>
                <a:defRPr/>
              </a:pPr>
              <a:t>16/10/2026</a:t>
            </a:fld>
            <a:endParaRPr lang="it-IT"/>
          </a:p>
        </p:txBody>
      </p:sp>
      <p:sp>
        <p:nvSpPr>
          <p:cNvPr id="5" name="Segnaposto piè di pagina 4">
            <a:extLst>
              <a:ext uri="{FF2B5EF4-FFF2-40B4-BE49-F238E27FC236}">
                <a16:creationId xmlns:a16="http://schemas.microsoft.com/office/drawing/2014/main" id="{215D77AC-AEE9-33E2-0429-694E9DC96D36}"/>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125D8293-191D-BF9E-3EB5-603B51C73AA9}"/>
              </a:ext>
            </a:extLst>
          </p:cNvPr>
          <p:cNvSpPr>
            <a:spLocks noGrp="1"/>
          </p:cNvSpPr>
          <p:nvPr>
            <p:ph type="sldNum" sz="quarter" idx="12"/>
          </p:nvPr>
        </p:nvSpPr>
        <p:spPr/>
        <p:txBody>
          <a:bodyPr/>
          <a:lstStyle>
            <a:lvl1pPr>
              <a:defRPr/>
            </a:lvl1pPr>
          </a:lstStyle>
          <a:p>
            <a:fld id="{934E5462-33F5-4C9E-8594-1EDCE7413451}" type="slidenum">
              <a:rPr lang="it-IT" altLang="it-IT"/>
              <a:pPr/>
              <a:t>‹N›</a:t>
            </a:fld>
            <a:endParaRPr lang="it-IT" altLang="it-IT"/>
          </a:p>
        </p:txBody>
      </p:sp>
    </p:spTree>
    <p:extLst>
      <p:ext uri="{BB962C8B-B14F-4D97-AF65-F5344CB8AC3E}">
        <p14:creationId xmlns:p14="http://schemas.microsoft.com/office/powerpoint/2010/main" val="14122402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contenuto 2"/>
          <p:cNvSpPr>
            <a:spLocks noGrp="1"/>
          </p:cNvSpPr>
          <p:nvPr>
            <p:ph sz="half" idx="1"/>
          </p:nvPr>
        </p:nvSpPr>
        <p:spPr>
          <a:xfrm>
            <a:off x="628650" y="1825625"/>
            <a:ext cx="386715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825625"/>
            <a:ext cx="386715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3">
            <a:extLst>
              <a:ext uri="{FF2B5EF4-FFF2-40B4-BE49-F238E27FC236}">
                <a16:creationId xmlns:a16="http://schemas.microsoft.com/office/drawing/2014/main" id="{C8D3BA89-C538-3B02-2A65-C71D66C07A9D}"/>
              </a:ext>
            </a:extLst>
          </p:cNvPr>
          <p:cNvSpPr>
            <a:spLocks noGrp="1"/>
          </p:cNvSpPr>
          <p:nvPr>
            <p:ph type="dt" sz="half" idx="10"/>
          </p:nvPr>
        </p:nvSpPr>
        <p:spPr/>
        <p:txBody>
          <a:bodyPr/>
          <a:lstStyle>
            <a:lvl1pPr>
              <a:defRPr/>
            </a:lvl1pPr>
          </a:lstStyle>
          <a:p>
            <a:pPr>
              <a:defRPr/>
            </a:pPr>
            <a:fld id="{FDECD634-9AFC-4F41-87DE-EFE81D63A480}" type="datetimeFigureOut">
              <a:rPr lang="it-IT"/>
              <a:pPr>
                <a:defRPr/>
              </a:pPr>
              <a:t>16/10/2026</a:t>
            </a:fld>
            <a:endParaRPr lang="it-IT"/>
          </a:p>
        </p:txBody>
      </p:sp>
      <p:sp>
        <p:nvSpPr>
          <p:cNvPr id="6" name="Segnaposto piè di pagina 4">
            <a:extLst>
              <a:ext uri="{FF2B5EF4-FFF2-40B4-BE49-F238E27FC236}">
                <a16:creationId xmlns:a16="http://schemas.microsoft.com/office/drawing/2014/main" id="{DD9D3536-0813-2BB9-44E5-3E5410BE11AD}"/>
              </a:ext>
            </a:extLst>
          </p:cNvPr>
          <p:cNvSpPr>
            <a:spLocks noGrp="1"/>
          </p:cNvSpPr>
          <p:nvPr>
            <p:ph type="ftr" sz="quarter" idx="11"/>
          </p:nvPr>
        </p:nvSpPr>
        <p:spPr/>
        <p:txBody>
          <a:bodyPr/>
          <a:lstStyle>
            <a:lvl1pPr>
              <a:defRPr/>
            </a:lvl1pPr>
          </a:lstStyle>
          <a:p>
            <a:pPr>
              <a:defRPr/>
            </a:pPr>
            <a:endParaRPr lang="it-IT"/>
          </a:p>
        </p:txBody>
      </p:sp>
      <p:sp>
        <p:nvSpPr>
          <p:cNvPr id="7" name="Segnaposto numero diapositiva 5">
            <a:extLst>
              <a:ext uri="{FF2B5EF4-FFF2-40B4-BE49-F238E27FC236}">
                <a16:creationId xmlns:a16="http://schemas.microsoft.com/office/drawing/2014/main" id="{D53014E5-19B5-639A-093E-4AFBB552B901}"/>
              </a:ext>
            </a:extLst>
          </p:cNvPr>
          <p:cNvSpPr>
            <a:spLocks noGrp="1"/>
          </p:cNvSpPr>
          <p:nvPr>
            <p:ph type="sldNum" sz="quarter" idx="12"/>
          </p:nvPr>
        </p:nvSpPr>
        <p:spPr/>
        <p:txBody>
          <a:bodyPr/>
          <a:lstStyle>
            <a:lvl1pPr>
              <a:defRPr/>
            </a:lvl1pPr>
          </a:lstStyle>
          <a:p>
            <a:fld id="{ED6B2B4C-F359-4330-9D40-EBE717D9FC9F}" type="slidenum">
              <a:rPr lang="it-IT" altLang="it-IT"/>
              <a:pPr/>
              <a:t>‹N›</a:t>
            </a:fld>
            <a:endParaRPr lang="it-IT" altLang="it-IT"/>
          </a:p>
        </p:txBody>
      </p:sp>
    </p:spTree>
    <p:extLst>
      <p:ext uri="{BB962C8B-B14F-4D97-AF65-F5344CB8AC3E}">
        <p14:creationId xmlns:p14="http://schemas.microsoft.com/office/powerpoint/2010/main" val="26681530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30238" y="365125"/>
            <a:ext cx="7886700" cy="1325563"/>
          </a:xfrm>
        </p:spPr>
        <p:txBody>
          <a:bodyPr/>
          <a:lstStyle/>
          <a:p>
            <a:r>
              <a:rPr lang="it-IT"/>
              <a:t>Fare clic per modificare lo stile del titolo dello schema</a:t>
            </a:r>
          </a:p>
        </p:txBody>
      </p:sp>
      <p:sp>
        <p:nvSpPr>
          <p:cNvPr id="3" name="Segnaposto tes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630238" y="2505075"/>
            <a:ext cx="386873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29150" y="2505075"/>
            <a:ext cx="38877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3">
            <a:extLst>
              <a:ext uri="{FF2B5EF4-FFF2-40B4-BE49-F238E27FC236}">
                <a16:creationId xmlns:a16="http://schemas.microsoft.com/office/drawing/2014/main" id="{160E2BA3-0C08-F6DE-BFD2-11FD857D46D4}"/>
              </a:ext>
            </a:extLst>
          </p:cNvPr>
          <p:cNvSpPr>
            <a:spLocks noGrp="1"/>
          </p:cNvSpPr>
          <p:nvPr>
            <p:ph type="dt" sz="half" idx="10"/>
          </p:nvPr>
        </p:nvSpPr>
        <p:spPr/>
        <p:txBody>
          <a:bodyPr/>
          <a:lstStyle>
            <a:lvl1pPr>
              <a:defRPr/>
            </a:lvl1pPr>
          </a:lstStyle>
          <a:p>
            <a:pPr>
              <a:defRPr/>
            </a:pPr>
            <a:fld id="{E8BBB53B-B05D-4C9C-9DD6-B728CB6EB657}" type="datetimeFigureOut">
              <a:rPr lang="it-IT"/>
              <a:pPr>
                <a:defRPr/>
              </a:pPr>
              <a:t>16/10/2026</a:t>
            </a:fld>
            <a:endParaRPr lang="it-IT"/>
          </a:p>
        </p:txBody>
      </p:sp>
      <p:sp>
        <p:nvSpPr>
          <p:cNvPr id="8" name="Segnaposto piè di pagina 4">
            <a:extLst>
              <a:ext uri="{FF2B5EF4-FFF2-40B4-BE49-F238E27FC236}">
                <a16:creationId xmlns:a16="http://schemas.microsoft.com/office/drawing/2014/main" id="{0939F866-63CB-36A2-03B0-FBDC5861C156}"/>
              </a:ext>
            </a:extLst>
          </p:cNvPr>
          <p:cNvSpPr>
            <a:spLocks noGrp="1"/>
          </p:cNvSpPr>
          <p:nvPr>
            <p:ph type="ftr" sz="quarter" idx="11"/>
          </p:nvPr>
        </p:nvSpPr>
        <p:spPr/>
        <p:txBody>
          <a:bodyPr/>
          <a:lstStyle>
            <a:lvl1pPr>
              <a:defRPr/>
            </a:lvl1pPr>
          </a:lstStyle>
          <a:p>
            <a:pPr>
              <a:defRPr/>
            </a:pPr>
            <a:endParaRPr lang="it-IT"/>
          </a:p>
        </p:txBody>
      </p:sp>
      <p:sp>
        <p:nvSpPr>
          <p:cNvPr id="9" name="Segnaposto numero diapositiva 5">
            <a:extLst>
              <a:ext uri="{FF2B5EF4-FFF2-40B4-BE49-F238E27FC236}">
                <a16:creationId xmlns:a16="http://schemas.microsoft.com/office/drawing/2014/main" id="{A5842513-D202-41A3-F010-2D6F82280216}"/>
              </a:ext>
            </a:extLst>
          </p:cNvPr>
          <p:cNvSpPr>
            <a:spLocks noGrp="1"/>
          </p:cNvSpPr>
          <p:nvPr>
            <p:ph type="sldNum" sz="quarter" idx="12"/>
          </p:nvPr>
        </p:nvSpPr>
        <p:spPr/>
        <p:txBody>
          <a:bodyPr/>
          <a:lstStyle>
            <a:lvl1pPr>
              <a:defRPr/>
            </a:lvl1pPr>
          </a:lstStyle>
          <a:p>
            <a:fld id="{9D691A49-F7FA-43C2-985C-A132E6AEE3E1}" type="slidenum">
              <a:rPr lang="it-IT" altLang="it-IT"/>
              <a:pPr/>
              <a:t>‹N›</a:t>
            </a:fld>
            <a:endParaRPr lang="it-IT" altLang="it-IT"/>
          </a:p>
        </p:txBody>
      </p:sp>
    </p:spTree>
    <p:extLst>
      <p:ext uri="{BB962C8B-B14F-4D97-AF65-F5344CB8AC3E}">
        <p14:creationId xmlns:p14="http://schemas.microsoft.com/office/powerpoint/2010/main" val="57428707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data 3">
            <a:extLst>
              <a:ext uri="{FF2B5EF4-FFF2-40B4-BE49-F238E27FC236}">
                <a16:creationId xmlns:a16="http://schemas.microsoft.com/office/drawing/2014/main" id="{A46E8AA7-6C81-695E-78A0-45C6E1250316}"/>
              </a:ext>
            </a:extLst>
          </p:cNvPr>
          <p:cNvSpPr>
            <a:spLocks noGrp="1"/>
          </p:cNvSpPr>
          <p:nvPr>
            <p:ph type="dt" sz="half" idx="10"/>
          </p:nvPr>
        </p:nvSpPr>
        <p:spPr/>
        <p:txBody>
          <a:bodyPr/>
          <a:lstStyle>
            <a:lvl1pPr>
              <a:defRPr/>
            </a:lvl1pPr>
          </a:lstStyle>
          <a:p>
            <a:pPr>
              <a:defRPr/>
            </a:pPr>
            <a:fld id="{FBF11E5A-170A-426F-AEAF-34B3713C9A86}" type="datetimeFigureOut">
              <a:rPr lang="it-IT"/>
              <a:pPr>
                <a:defRPr/>
              </a:pPr>
              <a:t>16/10/2026</a:t>
            </a:fld>
            <a:endParaRPr lang="it-IT"/>
          </a:p>
        </p:txBody>
      </p:sp>
      <p:sp>
        <p:nvSpPr>
          <p:cNvPr id="4" name="Segnaposto piè di pagina 4">
            <a:extLst>
              <a:ext uri="{FF2B5EF4-FFF2-40B4-BE49-F238E27FC236}">
                <a16:creationId xmlns:a16="http://schemas.microsoft.com/office/drawing/2014/main" id="{6BDF3182-DCB9-85EC-0319-1D576B39B4BB}"/>
              </a:ext>
            </a:extLst>
          </p:cNvPr>
          <p:cNvSpPr>
            <a:spLocks noGrp="1"/>
          </p:cNvSpPr>
          <p:nvPr>
            <p:ph type="ftr" sz="quarter" idx="11"/>
          </p:nvPr>
        </p:nvSpPr>
        <p:spPr/>
        <p:txBody>
          <a:bodyPr/>
          <a:lstStyle>
            <a:lvl1pPr>
              <a:defRPr/>
            </a:lvl1pPr>
          </a:lstStyle>
          <a:p>
            <a:pPr>
              <a:defRPr/>
            </a:pPr>
            <a:endParaRPr lang="it-IT"/>
          </a:p>
        </p:txBody>
      </p:sp>
      <p:sp>
        <p:nvSpPr>
          <p:cNvPr id="5" name="Segnaposto numero diapositiva 5">
            <a:extLst>
              <a:ext uri="{FF2B5EF4-FFF2-40B4-BE49-F238E27FC236}">
                <a16:creationId xmlns:a16="http://schemas.microsoft.com/office/drawing/2014/main" id="{FDF49B78-BB12-C29E-BC67-B8EDA300961B}"/>
              </a:ext>
            </a:extLst>
          </p:cNvPr>
          <p:cNvSpPr>
            <a:spLocks noGrp="1"/>
          </p:cNvSpPr>
          <p:nvPr>
            <p:ph type="sldNum" sz="quarter" idx="12"/>
          </p:nvPr>
        </p:nvSpPr>
        <p:spPr/>
        <p:txBody>
          <a:bodyPr/>
          <a:lstStyle>
            <a:lvl1pPr>
              <a:defRPr/>
            </a:lvl1pPr>
          </a:lstStyle>
          <a:p>
            <a:fld id="{50D4685A-98BB-4E26-B6B0-A3A1E76A4CF5}" type="slidenum">
              <a:rPr lang="it-IT" altLang="it-IT"/>
              <a:pPr/>
              <a:t>‹N›</a:t>
            </a:fld>
            <a:endParaRPr lang="it-IT" altLang="it-IT"/>
          </a:p>
        </p:txBody>
      </p:sp>
    </p:spTree>
    <p:extLst>
      <p:ext uri="{BB962C8B-B14F-4D97-AF65-F5344CB8AC3E}">
        <p14:creationId xmlns:p14="http://schemas.microsoft.com/office/powerpoint/2010/main" val="15648619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3">
            <a:extLst>
              <a:ext uri="{FF2B5EF4-FFF2-40B4-BE49-F238E27FC236}">
                <a16:creationId xmlns:a16="http://schemas.microsoft.com/office/drawing/2014/main" id="{3F194A7E-4D67-8EC3-7340-3C1257E2626E}"/>
              </a:ext>
            </a:extLst>
          </p:cNvPr>
          <p:cNvSpPr>
            <a:spLocks noGrp="1"/>
          </p:cNvSpPr>
          <p:nvPr>
            <p:ph type="dt" sz="half" idx="10"/>
          </p:nvPr>
        </p:nvSpPr>
        <p:spPr/>
        <p:txBody>
          <a:bodyPr/>
          <a:lstStyle>
            <a:lvl1pPr>
              <a:defRPr/>
            </a:lvl1pPr>
          </a:lstStyle>
          <a:p>
            <a:pPr>
              <a:defRPr/>
            </a:pPr>
            <a:fld id="{C19FEF2E-6D65-412A-8F40-5012FDAB0C89}" type="datetimeFigureOut">
              <a:rPr lang="it-IT"/>
              <a:pPr>
                <a:defRPr/>
              </a:pPr>
              <a:t>16/10/2026</a:t>
            </a:fld>
            <a:endParaRPr lang="it-IT"/>
          </a:p>
        </p:txBody>
      </p:sp>
      <p:sp>
        <p:nvSpPr>
          <p:cNvPr id="3" name="Segnaposto piè di pagina 4">
            <a:extLst>
              <a:ext uri="{FF2B5EF4-FFF2-40B4-BE49-F238E27FC236}">
                <a16:creationId xmlns:a16="http://schemas.microsoft.com/office/drawing/2014/main" id="{551036A4-18F2-6B10-E940-0ED1EAC5CF1B}"/>
              </a:ext>
            </a:extLst>
          </p:cNvPr>
          <p:cNvSpPr>
            <a:spLocks noGrp="1"/>
          </p:cNvSpPr>
          <p:nvPr>
            <p:ph type="ftr" sz="quarter" idx="11"/>
          </p:nvPr>
        </p:nvSpPr>
        <p:spPr/>
        <p:txBody>
          <a:bodyPr/>
          <a:lstStyle>
            <a:lvl1pPr>
              <a:defRPr/>
            </a:lvl1pPr>
          </a:lstStyle>
          <a:p>
            <a:pPr>
              <a:defRPr/>
            </a:pPr>
            <a:endParaRPr lang="it-IT"/>
          </a:p>
        </p:txBody>
      </p:sp>
      <p:sp>
        <p:nvSpPr>
          <p:cNvPr id="4" name="Segnaposto numero diapositiva 5">
            <a:extLst>
              <a:ext uri="{FF2B5EF4-FFF2-40B4-BE49-F238E27FC236}">
                <a16:creationId xmlns:a16="http://schemas.microsoft.com/office/drawing/2014/main" id="{5F546AF5-0E41-A9A6-6B31-A7242F38CBCD}"/>
              </a:ext>
            </a:extLst>
          </p:cNvPr>
          <p:cNvSpPr>
            <a:spLocks noGrp="1"/>
          </p:cNvSpPr>
          <p:nvPr>
            <p:ph type="sldNum" sz="quarter" idx="12"/>
          </p:nvPr>
        </p:nvSpPr>
        <p:spPr/>
        <p:txBody>
          <a:bodyPr/>
          <a:lstStyle>
            <a:lvl1pPr>
              <a:defRPr/>
            </a:lvl1pPr>
          </a:lstStyle>
          <a:p>
            <a:fld id="{9ACABFFF-20B3-4790-B0B4-6D2A366B1271}" type="slidenum">
              <a:rPr lang="it-IT" altLang="it-IT"/>
              <a:pPr/>
              <a:t>‹N›</a:t>
            </a:fld>
            <a:endParaRPr lang="it-IT" altLang="it-IT"/>
          </a:p>
        </p:txBody>
      </p:sp>
    </p:spTree>
    <p:extLst>
      <p:ext uri="{BB962C8B-B14F-4D97-AF65-F5344CB8AC3E}">
        <p14:creationId xmlns:p14="http://schemas.microsoft.com/office/powerpoint/2010/main" val="345222319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 dello schema</a:t>
            </a:r>
          </a:p>
        </p:txBody>
      </p:sp>
      <p:sp>
        <p:nvSpPr>
          <p:cNvPr id="3" name="Segnaposto contenut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3">
            <a:extLst>
              <a:ext uri="{FF2B5EF4-FFF2-40B4-BE49-F238E27FC236}">
                <a16:creationId xmlns:a16="http://schemas.microsoft.com/office/drawing/2014/main" id="{ECA87642-91EE-775A-E0D0-6B2266361B40}"/>
              </a:ext>
            </a:extLst>
          </p:cNvPr>
          <p:cNvSpPr>
            <a:spLocks noGrp="1"/>
          </p:cNvSpPr>
          <p:nvPr>
            <p:ph type="dt" sz="half" idx="10"/>
          </p:nvPr>
        </p:nvSpPr>
        <p:spPr/>
        <p:txBody>
          <a:bodyPr/>
          <a:lstStyle>
            <a:lvl1pPr>
              <a:defRPr/>
            </a:lvl1pPr>
          </a:lstStyle>
          <a:p>
            <a:pPr>
              <a:defRPr/>
            </a:pPr>
            <a:fld id="{62DC14D3-9F39-46C0-881E-73A6E83A4E10}" type="datetimeFigureOut">
              <a:rPr lang="it-IT"/>
              <a:pPr>
                <a:defRPr/>
              </a:pPr>
              <a:t>16/10/2026</a:t>
            </a:fld>
            <a:endParaRPr lang="it-IT"/>
          </a:p>
        </p:txBody>
      </p:sp>
      <p:sp>
        <p:nvSpPr>
          <p:cNvPr id="6" name="Segnaposto piè di pagina 4">
            <a:extLst>
              <a:ext uri="{FF2B5EF4-FFF2-40B4-BE49-F238E27FC236}">
                <a16:creationId xmlns:a16="http://schemas.microsoft.com/office/drawing/2014/main" id="{9777D725-D41E-1731-04D4-5624A588697F}"/>
              </a:ext>
            </a:extLst>
          </p:cNvPr>
          <p:cNvSpPr>
            <a:spLocks noGrp="1"/>
          </p:cNvSpPr>
          <p:nvPr>
            <p:ph type="ftr" sz="quarter" idx="11"/>
          </p:nvPr>
        </p:nvSpPr>
        <p:spPr/>
        <p:txBody>
          <a:bodyPr/>
          <a:lstStyle>
            <a:lvl1pPr>
              <a:defRPr/>
            </a:lvl1pPr>
          </a:lstStyle>
          <a:p>
            <a:pPr>
              <a:defRPr/>
            </a:pPr>
            <a:endParaRPr lang="it-IT"/>
          </a:p>
        </p:txBody>
      </p:sp>
      <p:sp>
        <p:nvSpPr>
          <p:cNvPr id="7" name="Segnaposto numero diapositiva 5">
            <a:extLst>
              <a:ext uri="{FF2B5EF4-FFF2-40B4-BE49-F238E27FC236}">
                <a16:creationId xmlns:a16="http://schemas.microsoft.com/office/drawing/2014/main" id="{36B60FC0-FFCE-67FA-3D7D-7F13C2695620}"/>
              </a:ext>
            </a:extLst>
          </p:cNvPr>
          <p:cNvSpPr>
            <a:spLocks noGrp="1"/>
          </p:cNvSpPr>
          <p:nvPr>
            <p:ph type="sldNum" sz="quarter" idx="12"/>
          </p:nvPr>
        </p:nvSpPr>
        <p:spPr/>
        <p:txBody>
          <a:bodyPr/>
          <a:lstStyle>
            <a:lvl1pPr>
              <a:defRPr/>
            </a:lvl1pPr>
          </a:lstStyle>
          <a:p>
            <a:fld id="{6A91F9DE-ED07-4189-B757-8B784CAF61E5}" type="slidenum">
              <a:rPr lang="it-IT" altLang="it-IT"/>
              <a:pPr/>
              <a:t>‹N›</a:t>
            </a:fld>
            <a:endParaRPr lang="it-IT" altLang="it-IT"/>
          </a:p>
        </p:txBody>
      </p:sp>
    </p:spTree>
    <p:extLst>
      <p:ext uri="{BB962C8B-B14F-4D97-AF65-F5344CB8AC3E}">
        <p14:creationId xmlns:p14="http://schemas.microsoft.com/office/powerpoint/2010/main" val="38522726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 dello schema</a:t>
            </a:r>
          </a:p>
        </p:txBody>
      </p:sp>
      <p:sp>
        <p:nvSpPr>
          <p:cNvPr id="3" name="Segnaposto immagine 2"/>
          <p:cNvSpPr>
            <a:spLocks noGrp="1"/>
          </p:cNvSpPr>
          <p:nvPr>
            <p:ph type="pic" idx="1"/>
          </p:nvPr>
        </p:nvSpPr>
        <p:spPr>
          <a:xfrm>
            <a:off x="3887788" y="987425"/>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3">
            <a:extLst>
              <a:ext uri="{FF2B5EF4-FFF2-40B4-BE49-F238E27FC236}">
                <a16:creationId xmlns:a16="http://schemas.microsoft.com/office/drawing/2014/main" id="{34D15E83-7B26-508D-21CF-8D4927E4CF8B}"/>
              </a:ext>
            </a:extLst>
          </p:cNvPr>
          <p:cNvSpPr>
            <a:spLocks noGrp="1"/>
          </p:cNvSpPr>
          <p:nvPr>
            <p:ph type="dt" sz="half" idx="10"/>
          </p:nvPr>
        </p:nvSpPr>
        <p:spPr/>
        <p:txBody>
          <a:bodyPr/>
          <a:lstStyle>
            <a:lvl1pPr>
              <a:defRPr/>
            </a:lvl1pPr>
          </a:lstStyle>
          <a:p>
            <a:pPr>
              <a:defRPr/>
            </a:pPr>
            <a:fld id="{E030A439-2239-44A6-9A97-9FFAF3FDBDCF}" type="datetimeFigureOut">
              <a:rPr lang="it-IT"/>
              <a:pPr>
                <a:defRPr/>
              </a:pPr>
              <a:t>16/10/2026</a:t>
            </a:fld>
            <a:endParaRPr lang="it-IT"/>
          </a:p>
        </p:txBody>
      </p:sp>
      <p:sp>
        <p:nvSpPr>
          <p:cNvPr id="6" name="Segnaposto piè di pagina 4">
            <a:extLst>
              <a:ext uri="{FF2B5EF4-FFF2-40B4-BE49-F238E27FC236}">
                <a16:creationId xmlns:a16="http://schemas.microsoft.com/office/drawing/2014/main" id="{E3F7BBAB-69C3-B1A2-57B0-85D9ED84E879}"/>
              </a:ext>
            </a:extLst>
          </p:cNvPr>
          <p:cNvSpPr>
            <a:spLocks noGrp="1"/>
          </p:cNvSpPr>
          <p:nvPr>
            <p:ph type="ftr" sz="quarter" idx="11"/>
          </p:nvPr>
        </p:nvSpPr>
        <p:spPr/>
        <p:txBody>
          <a:bodyPr/>
          <a:lstStyle>
            <a:lvl1pPr>
              <a:defRPr/>
            </a:lvl1pPr>
          </a:lstStyle>
          <a:p>
            <a:pPr>
              <a:defRPr/>
            </a:pPr>
            <a:endParaRPr lang="it-IT"/>
          </a:p>
        </p:txBody>
      </p:sp>
      <p:sp>
        <p:nvSpPr>
          <p:cNvPr id="7" name="Segnaposto numero diapositiva 5">
            <a:extLst>
              <a:ext uri="{FF2B5EF4-FFF2-40B4-BE49-F238E27FC236}">
                <a16:creationId xmlns:a16="http://schemas.microsoft.com/office/drawing/2014/main" id="{875FF6F8-98A8-E563-68A7-8B5E4673639A}"/>
              </a:ext>
            </a:extLst>
          </p:cNvPr>
          <p:cNvSpPr>
            <a:spLocks noGrp="1"/>
          </p:cNvSpPr>
          <p:nvPr>
            <p:ph type="sldNum" sz="quarter" idx="12"/>
          </p:nvPr>
        </p:nvSpPr>
        <p:spPr/>
        <p:txBody>
          <a:bodyPr/>
          <a:lstStyle>
            <a:lvl1pPr>
              <a:defRPr/>
            </a:lvl1pPr>
          </a:lstStyle>
          <a:p>
            <a:fld id="{D92BB90E-EC3B-4A77-B2FF-318D3E558147}" type="slidenum">
              <a:rPr lang="it-IT" altLang="it-IT"/>
              <a:pPr/>
              <a:t>‹N›</a:t>
            </a:fld>
            <a:endParaRPr lang="it-IT" altLang="it-IT"/>
          </a:p>
        </p:txBody>
      </p:sp>
    </p:spTree>
    <p:extLst>
      <p:ext uri="{BB962C8B-B14F-4D97-AF65-F5344CB8AC3E}">
        <p14:creationId xmlns:p14="http://schemas.microsoft.com/office/powerpoint/2010/main" val="406397134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22C235B-C247-E8EB-888C-219F2A980051}"/>
              </a:ext>
            </a:extLst>
          </p:cNvPr>
          <p:cNvSpPr>
            <a:spLocks noGrp="1"/>
          </p:cNvSpPr>
          <p:nvPr>
            <p:ph type="dt" sz="half" idx="10"/>
          </p:nvPr>
        </p:nvSpPr>
        <p:spPr/>
        <p:txBody>
          <a:bodyPr/>
          <a:lstStyle>
            <a:lvl1pPr>
              <a:defRPr/>
            </a:lvl1pPr>
          </a:lstStyle>
          <a:p>
            <a:pPr>
              <a:defRPr/>
            </a:pPr>
            <a:fld id="{19299193-9996-4AAC-B8DB-B1CFD4FEEC99}" type="datetimeFigureOut">
              <a:rPr lang="it-IT"/>
              <a:pPr>
                <a:defRPr/>
              </a:pPr>
              <a:t>16/10/2026</a:t>
            </a:fld>
            <a:endParaRPr lang="it-IT"/>
          </a:p>
        </p:txBody>
      </p:sp>
      <p:sp>
        <p:nvSpPr>
          <p:cNvPr id="5" name="Segnaposto piè di pagina 4">
            <a:extLst>
              <a:ext uri="{FF2B5EF4-FFF2-40B4-BE49-F238E27FC236}">
                <a16:creationId xmlns:a16="http://schemas.microsoft.com/office/drawing/2014/main" id="{0FB18EB2-2123-D2E3-F658-869852262E26}"/>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0272C3C8-1964-1474-AF04-E15263C21ABF}"/>
              </a:ext>
            </a:extLst>
          </p:cNvPr>
          <p:cNvSpPr>
            <a:spLocks noGrp="1"/>
          </p:cNvSpPr>
          <p:nvPr>
            <p:ph type="sldNum" sz="quarter" idx="12"/>
          </p:nvPr>
        </p:nvSpPr>
        <p:spPr/>
        <p:txBody>
          <a:bodyPr/>
          <a:lstStyle>
            <a:lvl1pPr>
              <a:defRPr/>
            </a:lvl1pPr>
          </a:lstStyle>
          <a:p>
            <a:fld id="{CA7D0116-7006-4AAD-9D5D-13909F6E5422}" type="slidenum">
              <a:rPr lang="it-IT" altLang="it-IT"/>
              <a:pPr/>
              <a:t>‹N›</a:t>
            </a:fld>
            <a:endParaRPr lang="it-IT" altLang="it-IT"/>
          </a:p>
        </p:txBody>
      </p:sp>
    </p:spTree>
    <p:extLst>
      <p:ext uri="{BB962C8B-B14F-4D97-AF65-F5344CB8AC3E}">
        <p14:creationId xmlns:p14="http://schemas.microsoft.com/office/powerpoint/2010/main" val="282697989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43675" y="365125"/>
            <a:ext cx="1971675" cy="5811838"/>
          </a:xfrm>
        </p:spPr>
        <p:txBody>
          <a:bodyPr vert="eaVert"/>
          <a:lstStyle/>
          <a:p>
            <a:r>
              <a:rPr lang="it-IT"/>
              <a:t>Fare clic per modificare lo stile del titolo dello schema</a:t>
            </a:r>
          </a:p>
        </p:txBody>
      </p:sp>
      <p:sp>
        <p:nvSpPr>
          <p:cNvPr id="3" name="Segnaposto testo verticale 2"/>
          <p:cNvSpPr>
            <a:spLocks noGrp="1"/>
          </p:cNvSpPr>
          <p:nvPr>
            <p:ph type="body" orient="vert" idx="1"/>
          </p:nvPr>
        </p:nvSpPr>
        <p:spPr>
          <a:xfrm>
            <a:off x="628650" y="365125"/>
            <a:ext cx="5762625"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EFA5E24-DD4D-291D-82C0-2FAC9A021AAB}"/>
              </a:ext>
            </a:extLst>
          </p:cNvPr>
          <p:cNvSpPr>
            <a:spLocks noGrp="1"/>
          </p:cNvSpPr>
          <p:nvPr>
            <p:ph type="dt" sz="half" idx="10"/>
          </p:nvPr>
        </p:nvSpPr>
        <p:spPr/>
        <p:txBody>
          <a:bodyPr/>
          <a:lstStyle>
            <a:lvl1pPr>
              <a:defRPr/>
            </a:lvl1pPr>
          </a:lstStyle>
          <a:p>
            <a:pPr>
              <a:defRPr/>
            </a:pPr>
            <a:fld id="{86C181C5-D353-475F-BF9F-EF256CE3B2D1}" type="datetimeFigureOut">
              <a:rPr lang="it-IT"/>
              <a:pPr>
                <a:defRPr/>
              </a:pPr>
              <a:t>16/10/2026</a:t>
            </a:fld>
            <a:endParaRPr lang="it-IT"/>
          </a:p>
        </p:txBody>
      </p:sp>
      <p:sp>
        <p:nvSpPr>
          <p:cNvPr id="5" name="Segnaposto piè di pagina 4">
            <a:extLst>
              <a:ext uri="{FF2B5EF4-FFF2-40B4-BE49-F238E27FC236}">
                <a16:creationId xmlns:a16="http://schemas.microsoft.com/office/drawing/2014/main" id="{B6E243B2-3244-D911-17F5-8894BD46439A}"/>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9BD90BAD-BA7C-9908-0A47-305B0C8035DD}"/>
              </a:ext>
            </a:extLst>
          </p:cNvPr>
          <p:cNvSpPr>
            <a:spLocks noGrp="1"/>
          </p:cNvSpPr>
          <p:nvPr>
            <p:ph type="sldNum" sz="quarter" idx="12"/>
          </p:nvPr>
        </p:nvSpPr>
        <p:spPr/>
        <p:txBody>
          <a:bodyPr/>
          <a:lstStyle>
            <a:lvl1pPr>
              <a:defRPr/>
            </a:lvl1pPr>
          </a:lstStyle>
          <a:p>
            <a:fld id="{23124A76-7CD3-47E0-B9D6-4684B29614D9}" type="slidenum">
              <a:rPr lang="it-IT" altLang="it-IT"/>
              <a:pPr/>
              <a:t>‹N›</a:t>
            </a:fld>
            <a:endParaRPr lang="it-IT" altLang="it-IT"/>
          </a:p>
        </p:txBody>
      </p:sp>
    </p:spTree>
    <p:extLst>
      <p:ext uri="{BB962C8B-B14F-4D97-AF65-F5344CB8AC3E}">
        <p14:creationId xmlns:p14="http://schemas.microsoft.com/office/powerpoint/2010/main" val="29321103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143000" y="1122363"/>
            <a:ext cx="6858000" cy="2387600"/>
          </a:xfrm>
        </p:spPr>
        <p:txBody>
          <a:bodyPr anchor="b"/>
          <a:lstStyle>
            <a:lvl1pPr algn="ctr">
              <a:defRPr sz="6000"/>
            </a:lvl1pPr>
          </a:lstStyle>
          <a:p>
            <a:r>
              <a:rPr lang="it-IT"/>
              <a:t>Fare clic per modificare lo stile del titolo dello schema</a:t>
            </a:r>
          </a:p>
        </p:txBody>
      </p:sp>
      <p:sp>
        <p:nvSpPr>
          <p:cNvPr id="3" name="Sottotitolo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F0598D7B-A26F-FED9-0598-E5049C38C229}"/>
              </a:ext>
            </a:extLst>
          </p:cNvPr>
          <p:cNvSpPr>
            <a:spLocks noGrp="1"/>
          </p:cNvSpPr>
          <p:nvPr>
            <p:ph type="dt" sz="half" idx="10"/>
          </p:nvPr>
        </p:nvSpPr>
        <p:spPr/>
        <p:txBody>
          <a:bodyPr/>
          <a:lstStyle>
            <a:lvl1pPr>
              <a:defRPr/>
            </a:lvl1pPr>
          </a:lstStyle>
          <a:p>
            <a:pPr>
              <a:defRPr/>
            </a:pPr>
            <a:fld id="{03E5305B-1741-4AFA-96FB-0521A9BC2EC2}" type="datetimeFigureOut">
              <a:rPr lang="it-IT"/>
              <a:pPr>
                <a:defRPr/>
              </a:pPr>
              <a:t>16/10/2026</a:t>
            </a:fld>
            <a:endParaRPr lang="it-IT"/>
          </a:p>
        </p:txBody>
      </p:sp>
      <p:sp>
        <p:nvSpPr>
          <p:cNvPr id="5" name="Segnaposto piè di pagina 4">
            <a:extLst>
              <a:ext uri="{FF2B5EF4-FFF2-40B4-BE49-F238E27FC236}">
                <a16:creationId xmlns:a16="http://schemas.microsoft.com/office/drawing/2014/main" id="{4DA22AB6-3535-9F0C-8BB9-AD18021F0F32}"/>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1FCF28EB-56D6-A806-CF26-2ACA03FF41AF}"/>
              </a:ext>
            </a:extLst>
          </p:cNvPr>
          <p:cNvSpPr>
            <a:spLocks noGrp="1"/>
          </p:cNvSpPr>
          <p:nvPr>
            <p:ph type="sldNum" sz="quarter" idx="12"/>
          </p:nvPr>
        </p:nvSpPr>
        <p:spPr/>
        <p:txBody>
          <a:bodyPr/>
          <a:lstStyle>
            <a:lvl1pPr>
              <a:defRPr/>
            </a:lvl1pPr>
          </a:lstStyle>
          <a:p>
            <a:fld id="{C306041F-7BED-4C0B-A2C5-D36108B41605}" type="slidenum">
              <a:rPr lang="it-IT" altLang="it-IT"/>
              <a:pPr/>
              <a:t>‹N›</a:t>
            </a:fld>
            <a:endParaRPr lang="it-IT" altLang="it-IT"/>
          </a:p>
        </p:txBody>
      </p:sp>
    </p:spTree>
    <p:extLst>
      <p:ext uri="{BB962C8B-B14F-4D97-AF65-F5344CB8AC3E}">
        <p14:creationId xmlns:p14="http://schemas.microsoft.com/office/powerpoint/2010/main" val="209878080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205F2C03-3A94-ABD4-7145-F08E8A81F980}"/>
              </a:ext>
            </a:extLst>
          </p:cNvPr>
          <p:cNvSpPr>
            <a:spLocks noGrp="1"/>
          </p:cNvSpPr>
          <p:nvPr>
            <p:ph type="dt" sz="half" idx="10"/>
          </p:nvPr>
        </p:nvSpPr>
        <p:spPr/>
        <p:txBody>
          <a:bodyPr/>
          <a:lstStyle>
            <a:lvl1pPr>
              <a:defRPr/>
            </a:lvl1pPr>
          </a:lstStyle>
          <a:p>
            <a:pPr>
              <a:defRPr/>
            </a:pPr>
            <a:fld id="{B3AEEA2D-3E50-47AD-95EE-DD2BD3235DF7}" type="datetimeFigureOut">
              <a:rPr lang="it-IT"/>
              <a:pPr>
                <a:defRPr/>
              </a:pPr>
              <a:t>16/10/2026</a:t>
            </a:fld>
            <a:endParaRPr lang="it-IT"/>
          </a:p>
        </p:txBody>
      </p:sp>
      <p:sp>
        <p:nvSpPr>
          <p:cNvPr id="5" name="Segnaposto piè di pagina 4">
            <a:extLst>
              <a:ext uri="{FF2B5EF4-FFF2-40B4-BE49-F238E27FC236}">
                <a16:creationId xmlns:a16="http://schemas.microsoft.com/office/drawing/2014/main" id="{17962AC0-85AF-A8BC-1A4A-76EB1D4D1C57}"/>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EDFD9561-EEB7-7C8D-CFD3-EC8E0D7B599C}"/>
              </a:ext>
            </a:extLst>
          </p:cNvPr>
          <p:cNvSpPr>
            <a:spLocks noGrp="1"/>
          </p:cNvSpPr>
          <p:nvPr>
            <p:ph type="sldNum" sz="quarter" idx="12"/>
          </p:nvPr>
        </p:nvSpPr>
        <p:spPr/>
        <p:txBody>
          <a:bodyPr/>
          <a:lstStyle>
            <a:lvl1pPr>
              <a:defRPr/>
            </a:lvl1pPr>
          </a:lstStyle>
          <a:p>
            <a:fld id="{80FF9243-0DDE-4A17-829E-807DEF9DC1A7}" type="slidenum">
              <a:rPr lang="it-IT" altLang="it-IT"/>
              <a:pPr/>
              <a:t>‹N›</a:t>
            </a:fld>
            <a:endParaRPr lang="it-IT" altLang="it-IT"/>
          </a:p>
        </p:txBody>
      </p:sp>
    </p:spTree>
    <p:extLst>
      <p:ext uri="{BB962C8B-B14F-4D97-AF65-F5344CB8AC3E}">
        <p14:creationId xmlns:p14="http://schemas.microsoft.com/office/powerpoint/2010/main" val="33871960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623888" y="1709738"/>
            <a:ext cx="7886700" cy="2852737"/>
          </a:xfrm>
        </p:spPr>
        <p:txBody>
          <a:bodyPr anchor="b"/>
          <a:lstStyle>
            <a:lvl1pPr>
              <a:defRPr sz="6000"/>
            </a:lvl1pPr>
          </a:lstStyle>
          <a:p>
            <a:r>
              <a:rPr lang="it-IT"/>
              <a:t>Fare clic per modificare lo stile del titolo dello schema</a:t>
            </a:r>
          </a:p>
        </p:txBody>
      </p:sp>
      <p:sp>
        <p:nvSpPr>
          <p:cNvPr id="3" name="Segnaposto testo 2"/>
          <p:cNvSpPr>
            <a:spLocks noGrp="1"/>
          </p:cNvSpPr>
          <p:nvPr>
            <p:ph type="body" idx="1"/>
          </p:nvPr>
        </p:nvSpPr>
        <p:spPr>
          <a:xfrm>
            <a:off x="623888" y="4589463"/>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C168B277-F12B-2B80-6F39-BFD7EA5E3D65}"/>
              </a:ext>
            </a:extLst>
          </p:cNvPr>
          <p:cNvSpPr>
            <a:spLocks noGrp="1"/>
          </p:cNvSpPr>
          <p:nvPr>
            <p:ph type="dt" sz="half" idx="10"/>
          </p:nvPr>
        </p:nvSpPr>
        <p:spPr/>
        <p:txBody>
          <a:bodyPr/>
          <a:lstStyle>
            <a:lvl1pPr>
              <a:defRPr/>
            </a:lvl1pPr>
          </a:lstStyle>
          <a:p>
            <a:pPr>
              <a:defRPr/>
            </a:pPr>
            <a:fld id="{D6DE1DD8-95F6-435D-BD31-EE669517EA48}" type="datetimeFigureOut">
              <a:rPr lang="it-IT"/>
              <a:pPr>
                <a:defRPr/>
              </a:pPr>
              <a:t>16/10/2026</a:t>
            </a:fld>
            <a:endParaRPr lang="it-IT"/>
          </a:p>
        </p:txBody>
      </p:sp>
      <p:sp>
        <p:nvSpPr>
          <p:cNvPr id="5" name="Segnaposto piè di pagina 4">
            <a:extLst>
              <a:ext uri="{FF2B5EF4-FFF2-40B4-BE49-F238E27FC236}">
                <a16:creationId xmlns:a16="http://schemas.microsoft.com/office/drawing/2014/main" id="{DDD1823C-EC25-DB2C-2D31-370C86D1C1A2}"/>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882E37D1-93A9-EB42-2F8C-2AB8FEA77CFB}"/>
              </a:ext>
            </a:extLst>
          </p:cNvPr>
          <p:cNvSpPr>
            <a:spLocks noGrp="1"/>
          </p:cNvSpPr>
          <p:nvPr>
            <p:ph type="sldNum" sz="quarter" idx="12"/>
          </p:nvPr>
        </p:nvSpPr>
        <p:spPr/>
        <p:txBody>
          <a:bodyPr/>
          <a:lstStyle>
            <a:lvl1pPr>
              <a:defRPr/>
            </a:lvl1pPr>
          </a:lstStyle>
          <a:p>
            <a:fld id="{81EFB13A-0291-413A-94D7-56D86326323E}" type="slidenum">
              <a:rPr lang="it-IT" altLang="it-IT"/>
              <a:pPr/>
              <a:t>‹N›</a:t>
            </a:fld>
            <a:endParaRPr lang="it-IT" altLang="it-IT"/>
          </a:p>
        </p:txBody>
      </p:sp>
    </p:spTree>
    <p:extLst>
      <p:ext uri="{BB962C8B-B14F-4D97-AF65-F5344CB8AC3E}">
        <p14:creationId xmlns:p14="http://schemas.microsoft.com/office/powerpoint/2010/main" val="217103279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contenuto 2"/>
          <p:cNvSpPr>
            <a:spLocks noGrp="1"/>
          </p:cNvSpPr>
          <p:nvPr>
            <p:ph sz="half" idx="1"/>
          </p:nvPr>
        </p:nvSpPr>
        <p:spPr>
          <a:xfrm>
            <a:off x="628650" y="1825625"/>
            <a:ext cx="386715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825625"/>
            <a:ext cx="386715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3">
            <a:extLst>
              <a:ext uri="{FF2B5EF4-FFF2-40B4-BE49-F238E27FC236}">
                <a16:creationId xmlns:a16="http://schemas.microsoft.com/office/drawing/2014/main" id="{0A4842B4-DAAE-0A4B-9C7D-3E7B670BE0E3}"/>
              </a:ext>
            </a:extLst>
          </p:cNvPr>
          <p:cNvSpPr>
            <a:spLocks noGrp="1"/>
          </p:cNvSpPr>
          <p:nvPr>
            <p:ph type="dt" sz="half" idx="10"/>
          </p:nvPr>
        </p:nvSpPr>
        <p:spPr/>
        <p:txBody>
          <a:bodyPr/>
          <a:lstStyle>
            <a:lvl1pPr>
              <a:defRPr/>
            </a:lvl1pPr>
          </a:lstStyle>
          <a:p>
            <a:pPr>
              <a:defRPr/>
            </a:pPr>
            <a:fld id="{C51CC4BE-CF15-497B-99C5-ED36D4FF53A5}" type="datetimeFigureOut">
              <a:rPr lang="it-IT"/>
              <a:pPr>
                <a:defRPr/>
              </a:pPr>
              <a:t>16/10/2026</a:t>
            </a:fld>
            <a:endParaRPr lang="it-IT"/>
          </a:p>
        </p:txBody>
      </p:sp>
      <p:sp>
        <p:nvSpPr>
          <p:cNvPr id="6" name="Segnaposto piè di pagina 4">
            <a:extLst>
              <a:ext uri="{FF2B5EF4-FFF2-40B4-BE49-F238E27FC236}">
                <a16:creationId xmlns:a16="http://schemas.microsoft.com/office/drawing/2014/main" id="{ECD37BFB-A1BA-B056-CC67-7244656F30B2}"/>
              </a:ext>
            </a:extLst>
          </p:cNvPr>
          <p:cNvSpPr>
            <a:spLocks noGrp="1"/>
          </p:cNvSpPr>
          <p:nvPr>
            <p:ph type="ftr" sz="quarter" idx="11"/>
          </p:nvPr>
        </p:nvSpPr>
        <p:spPr/>
        <p:txBody>
          <a:bodyPr/>
          <a:lstStyle>
            <a:lvl1pPr>
              <a:defRPr/>
            </a:lvl1pPr>
          </a:lstStyle>
          <a:p>
            <a:pPr>
              <a:defRPr/>
            </a:pPr>
            <a:endParaRPr lang="it-IT"/>
          </a:p>
        </p:txBody>
      </p:sp>
      <p:sp>
        <p:nvSpPr>
          <p:cNvPr id="7" name="Segnaposto numero diapositiva 5">
            <a:extLst>
              <a:ext uri="{FF2B5EF4-FFF2-40B4-BE49-F238E27FC236}">
                <a16:creationId xmlns:a16="http://schemas.microsoft.com/office/drawing/2014/main" id="{3581DA23-4F9D-0DDB-7C29-7342F1C88FC9}"/>
              </a:ext>
            </a:extLst>
          </p:cNvPr>
          <p:cNvSpPr>
            <a:spLocks noGrp="1"/>
          </p:cNvSpPr>
          <p:nvPr>
            <p:ph type="sldNum" sz="quarter" idx="12"/>
          </p:nvPr>
        </p:nvSpPr>
        <p:spPr/>
        <p:txBody>
          <a:bodyPr/>
          <a:lstStyle>
            <a:lvl1pPr>
              <a:defRPr/>
            </a:lvl1pPr>
          </a:lstStyle>
          <a:p>
            <a:fld id="{A3FCD1D7-BDF8-43A1-8E78-C4C2339CEB04}" type="slidenum">
              <a:rPr lang="it-IT" altLang="it-IT"/>
              <a:pPr/>
              <a:t>‹N›</a:t>
            </a:fld>
            <a:endParaRPr lang="it-IT" altLang="it-IT"/>
          </a:p>
        </p:txBody>
      </p:sp>
    </p:spTree>
    <p:extLst>
      <p:ext uri="{BB962C8B-B14F-4D97-AF65-F5344CB8AC3E}">
        <p14:creationId xmlns:p14="http://schemas.microsoft.com/office/powerpoint/2010/main" val="305606750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30238" y="365125"/>
            <a:ext cx="7886700" cy="1325563"/>
          </a:xfrm>
        </p:spPr>
        <p:txBody>
          <a:bodyPr/>
          <a:lstStyle/>
          <a:p>
            <a:r>
              <a:rPr lang="it-IT"/>
              <a:t>Fare clic per modificare lo stile del titolo dello schema</a:t>
            </a:r>
          </a:p>
        </p:txBody>
      </p:sp>
      <p:sp>
        <p:nvSpPr>
          <p:cNvPr id="3" name="Segnaposto testo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630238" y="2505075"/>
            <a:ext cx="386873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29150" y="2505075"/>
            <a:ext cx="38877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3">
            <a:extLst>
              <a:ext uri="{FF2B5EF4-FFF2-40B4-BE49-F238E27FC236}">
                <a16:creationId xmlns:a16="http://schemas.microsoft.com/office/drawing/2014/main" id="{15763D92-4B67-549E-E8AC-9897EC3D933F}"/>
              </a:ext>
            </a:extLst>
          </p:cNvPr>
          <p:cNvSpPr>
            <a:spLocks noGrp="1"/>
          </p:cNvSpPr>
          <p:nvPr>
            <p:ph type="dt" sz="half" idx="10"/>
          </p:nvPr>
        </p:nvSpPr>
        <p:spPr/>
        <p:txBody>
          <a:bodyPr/>
          <a:lstStyle>
            <a:lvl1pPr>
              <a:defRPr/>
            </a:lvl1pPr>
          </a:lstStyle>
          <a:p>
            <a:pPr>
              <a:defRPr/>
            </a:pPr>
            <a:fld id="{797501EC-954E-45D7-9890-1CF3508431E4}" type="datetimeFigureOut">
              <a:rPr lang="it-IT"/>
              <a:pPr>
                <a:defRPr/>
              </a:pPr>
              <a:t>16/10/2026</a:t>
            </a:fld>
            <a:endParaRPr lang="it-IT"/>
          </a:p>
        </p:txBody>
      </p:sp>
      <p:sp>
        <p:nvSpPr>
          <p:cNvPr id="8" name="Segnaposto piè di pagina 4">
            <a:extLst>
              <a:ext uri="{FF2B5EF4-FFF2-40B4-BE49-F238E27FC236}">
                <a16:creationId xmlns:a16="http://schemas.microsoft.com/office/drawing/2014/main" id="{00A3C83C-6752-DA1B-CA6A-A610AB887A3B}"/>
              </a:ext>
            </a:extLst>
          </p:cNvPr>
          <p:cNvSpPr>
            <a:spLocks noGrp="1"/>
          </p:cNvSpPr>
          <p:nvPr>
            <p:ph type="ftr" sz="quarter" idx="11"/>
          </p:nvPr>
        </p:nvSpPr>
        <p:spPr/>
        <p:txBody>
          <a:bodyPr/>
          <a:lstStyle>
            <a:lvl1pPr>
              <a:defRPr/>
            </a:lvl1pPr>
          </a:lstStyle>
          <a:p>
            <a:pPr>
              <a:defRPr/>
            </a:pPr>
            <a:endParaRPr lang="it-IT"/>
          </a:p>
        </p:txBody>
      </p:sp>
      <p:sp>
        <p:nvSpPr>
          <p:cNvPr id="9" name="Segnaposto numero diapositiva 5">
            <a:extLst>
              <a:ext uri="{FF2B5EF4-FFF2-40B4-BE49-F238E27FC236}">
                <a16:creationId xmlns:a16="http://schemas.microsoft.com/office/drawing/2014/main" id="{B458B7DA-E41D-22BB-0AFF-3147EACF7606}"/>
              </a:ext>
            </a:extLst>
          </p:cNvPr>
          <p:cNvSpPr>
            <a:spLocks noGrp="1"/>
          </p:cNvSpPr>
          <p:nvPr>
            <p:ph type="sldNum" sz="quarter" idx="12"/>
          </p:nvPr>
        </p:nvSpPr>
        <p:spPr/>
        <p:txBody>
          <a:bodyPr/>
          <a:lstStyle>
            <a:lvl1pPr>
              <a:defRPr/>
            </a:lvl1pPr>
          </a:lstStyle>
          <a:p>
            <a:fld id="{C9ADE600-F5AA-4175-A3ED-BAECEE726347}" type="slidenum">
              <a:rPr lang="it-IT" altLang="it-IT"/>
              <a:pPr/>
              <a:t>‹N›</a:t>
            </a:fld>
            <a:endParaRPr lang="it-IT" altLang="it-IT"/>
          </a:p>
        </p:txBody>
      </p:sp>
    </p:spTree>
    <p:extLst>
      <p:ext uri="{BB962C8B-B14F-4D97-AF65-F5344CB8AC3E}">
        <p14:creationId xmlns:p14="http://schemas.microsoft.com/office/powerpoint/2010/main" val="376376659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data 3">
            <a:extLst>
              <a:ext uri="{FF2B5EF4-FFF2-40B4-BE49-F238E27FC236}">
                <a16:creationId xmlns:a16="http://schemas.microsoft.com/office/drawing/2014/main" id="{DFE657B1-2B6B-3B95-1246-99FAFB6078AD}"/>
              </a:ext>
            </a:extLst>
          </p:cNvPr>
          <p:cNvSpPr>
            <a:spLocks noGrp="1"/>
          </p:cNvSpPr>
          <p:nvPr>
            <p:ph type="dt" sz="half" idx="10"/>
          </p:nvPr>
        </p:nvSpPr>
        <p:spPr/>
        <p:txBody>
          <a:bodyPr/>
          <a:lstStyle>
            <a:lvl1pPr>
              <a:defRPr/>
            </a:lvl1pPr>
          </a:lstStyle>
          <a:p>
            <a:pPr>
              <a:defRPr/>
            </a:pPr>
            <a:fld id="{5663E44F-9FB5-4833-802C-A09C1125B83A}" type="datetimeFigureOut">
              <a:rPr lang="it-IT"/>
              <a:pPr>
                <a:defRPr/>
              </a:pPr>
              <a:t>16/10/2026</a:t>
            </a:fld>
            <a:endParaRPr lang="it-IT"/>
          </a:p>
        </p:txBody>
      </p:sp>
      <p:sp>
        <p:nvSpPr>
          <p:cNvPr id="4" name="Segnaposto piè di pagina 4">
            <a:extLst>
              <a:ext uri="{FF2B5EF4-FFF2-40B4-BE49-F238E27FC236}">
                <a16:creationId xmlns:a16="http://schemas.microsoft.com/office/drawing/2014/main" id="{44DE70F9-3070-7DF6-2AFF-B0DC48860D66}"/>
              </a:ext>
            </a:extLst>
          </p:cNvPr>
          <p:cNvSpPr>
            <a:spLocks noGrp="1"/>
          </p:cNvSpPr>
          <p:nvPr>
            <p:ph type="ftr" sz="quarter" idx="11"/>
          </p:nvPr>
        </p:nvSpPr>
        <p:spPr/>
        <p:txBody>
          <a:bodyPr/>
          <a:lstStyle>
            <a:lvl1pPr>
              <a:defRPr/>
            </a:lvl1pPr>
          </a:lstStyle>
          <a:p>
            <a:pPr>
              <a:defRPr/>
            </a:pPr>
            <a:endParaRPr lang="it-IT"/>
          </a:p>
        </p:txBody>
      </p:sp>
      <p:sp>
        <p:nvSpPr>
          <p:cNvPr id="5" name="Segnaposto numero diapositiva 5">
            <a:extLst>
              <a:ext uri="{FF2B5EF4-FFF2-40B4-BE49-F238E27FC236}">
                <a16:creationId xmlns:a16="http://schemas.microsoft.com/office/drawing/2014/main" id="{D29E3CE4-D3C9-69F7-EAD3-632A006E0F28}"/>
              </a:ext>
            </a:extLst>
          </p:cNvPr>
          <p:cNvSpPr>
            <a:spLocks noGrp="1"/>
          </p:cNvSpPr>
          <p:nvPr>
            <p:ph type="sldNum" sz="quarter" idx="12"/>
          </p:nvPr>
        </p:nvSpPr>
        <p:spPr/>
        <p:txBody>
          <a:bodyPr/>
          <a:lstStyle>
            <a:lvl1pPr>
              <a:defRPr/>
            </a:lvl1pPr>
          </a:lstStyle>
          <a:p>
            <a:fld id="{A245EC40-AD5A-446D-8082-19488827BF78}" type="slidenum">
              <a:rPr lang="it-IT" altLang="it-IT"/>
              <a:pPr/>
              <a:t>‹N›</a:t>
            </a:fld>
            <a:endParaRPr lang="it-IT" altLang="it-IT"/>
          </a:p>
        </p:txBody>
      </p:sp>
    </p:spTree>
    <p:extLst>
      <p:ext uri="{BB962C8B-B14F-4D97-AF65-F5344CB8AC3E}">
        <p14:creationId xmlns:p14="http://schemas.microsoft.com/office/powerpoint/2010/main" val="38370856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3">
            <a:extLst>
              <a:ext uri="{FF2B5EF4-FFF2-40B4-BE49-F238E27FC236}">
                <a16:creationId xmlns:a16="http://schemas.microsoft.com/office/drawing/2014/main" id="{4787EE70-5C5D-9D29-5C52-B9D5AAE0C38D}"/>
              </a:ext>
            </a:extLst>
          </p:cNvPr>
          <p:cNvSpPr>
            <a:spLocks noGrp="1"/>
          </p:cNvSpPr>
          <p:nvPr>
            <p:ph type="dt" sz="half" idx="10"/>
          </p:nvPr>
        </p:nvSpPr>
        <p:spPr/>
        <p:txBody>
          <a:bodyPr/>
          <a:lstStyle>
            <a:lvl1pPr>
              <a:defRPr/>
            </a:lvl1pPr>
          </a:lstStyle>
          <a:p>
            <a:pPr>
              <a:defRPr/>
            </a:pPr>
            <a:fld id="{E741E3F5-C4A1-4F0B-827D-C765A45CF077}" type="datetimeFigureOut">
              <a:rPr lang="it-IT"/>
              <a:pPr>
                <a:defRPr/>
              </a:pPr>
              <a:t>16/10/2026</a:t>
            </a:fld>
            <a:endParaRPr lang="it-IT"/>
          </a:p>
        </p:txBody>
      </p:sp>
      <p:sp>
        <p:nvSpPr>
          <p:cNvPr id="3" name="Segnaposto piè di pagina 4">
            <a:extLst>
              <a:ext uri="{FF2B5EF4-FFF2-40B4-BE49-F238E27FC236}">
                <a16:creationId xmlns:a16="http://schemas.microsoft.com/office/drawing/2014/main" id="{6098DBDA-968C-93D9-BBBF-564BD359E4A5}"/>
              </a:ext>
            </a:extLst>
          </p:cNvPr>
          <p:cNvSpPr>
            <a:spLocks noGrp="1"/>
          </p:cNvSpPr>
          <p:nvPr>
            <p:ph type="ftr" sz="quarter" idx="11"/>
          </p:nvPr>
        </p:nvSpPr>
        <p:spPr/>
        <p:txBody>
          <a:bodyPr/>
          <a:lstStyle>
            <a:lvl1pPr>
              <a:defRPr/>
            </a:lvl1pPr>
          </a:lstStyle>
          <a:p>
            <a:pPr>
              <a:defRPr/>
            </a:pPr>
            <a:endParaRPr lang="it-IT"/>
          </a:p>
        </p:txBody>
      </p:sp>
      <p:sp>
        <p:nvSpPr>
          <p:cNvPr id="4" name="Segnaposto numero diapositiva 5">
            <a:extLst>
              <a:ext uri="{FF2B5EF4-FFF2-40B4-BE49-F238E27FC236}">
                <a16:creationId xmlns:a16="http://schemas.microsoft.com/office/drawing/2014/main" id="{31E8A915-FC05-227A-00DB-B33D663260EA}"/>
              </a:ext>
            </a:extLst>
          </p:cNvPr>
          <p:cNvSpPr>
            <a:spLocks noGrp="1"/>
          </p:cNvSpPr>
          <p:nvPr>
            <p:ph type="sldNum" sz="quarter" idx="12"/>
          </p:nvPr>
        </p:nvSpPr>
        <p:spPr/>
        <p:txBody>
          <a:bodyPr/>
          <a:lstStyle>
            <a:lvl1pPr>
              <a:defRPr/>
            </a:lvl1pPr>
          </a:lstStyle>
          <a:p>
            <a:fld id="{C54D1D08-DD67-4E59-8641-422013AD8213}" type="slidenum">
              <a:rPr lang="it-IT" altLang="it-IT"/>
              <a:pPr/>
              <a:t>‹N›</a:t>
            </a:fld>
            <a:endParaRPr lang="it-IT" altLang="it-IT"/>
          </a:p>
        </p:txBody>
      </p:sp>
    </p:spTree>
    <p:extLst>
      <p:ext uri="{BB962C8B-B14F-4D97-AF65-F5344CB8AC3E}">
        <p14:creationId xmlns:p14="http://schemas.microsoft.com/office/powerpoint/2010/main" val="15321589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 dello schema</a:t>
            </a:r>
          </a:p>
        </p:txBody>
      </p:sp>
      <p:sp>
        <p:nvSpPr>
          <p:cNvPr id="3" name="Segnaposto contenuto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3">
            <a:extLst>
              <a:ext uri="{FF2B5EF4-FFF2-40B4-BE49-F238E27FC236}">
                <a16:creationId xmlns:a16="http://schemas.microsoft.com/office/drawing/2014/main" id="{356C7322-F587-60DA-63E1-D9F757ECFA46}"/>
              </a:ext>
            </a:extLst>
          </p:cNvPr>
          <p:cNvSpPr>
            <a:spLocks noGrp="1"/>
          </p:cNvSpPr>
          <p:nvPr>
            <p:ph type="dt" sz="half" idx="10"/>
          </p:nvPr>
        </p:nvSpPr>
        <p:spPr/>
        <p:txBody>
          <a:bodyPr/>
          <a:lstStyle>
            <a:lvl1pPr>
              <a:defRPr/>
            </a:lvl1pPr>
          </a:lstStyle>
          <a:p>
            <a:pPr>
              <a:defRPr/>
            </a:pPr>
            <a:fld id="{6977FD7E-56AE-47EC-BB3C-4CB1A9C3577E}" type="datetimeFigureOut">
              <a:rPr lang="it-IT"/>
              <a:pPr>
                <a:defRPr/>
              </a:pPr>
              <a:t>16/10/2026</a:t>
            </a:fld>
            <a:endParaRPr lang="it-IT"/>
          </a:p>
        </p:txBody>
      </p:sp>
      <p:sp>
        <p:nvSpPr>
          <p:cNvPr id="6" name="Segnaposto piè di pagina 4">
            <a:extLst>
              <a:ext uri="{FF2B5EF4-FFF2-40B4-BE49-F238E27FC236}">
                <a16:creationId xmlns:a16="http://schemas.microsoft.com/office/drawing/2014/main" id="{AE65F081-D9CF-F0AE-B19D-12237189FF74}"/>
              </a:ext>
            </a:extLst>
          </p:cNvPr>
          <p:cNvSpPr>
            <a:spLocks noGrp="1"/>
          </p:cNvSpPr>
          <p:nvPr>
            <p:ph type="ftr" sz="quarter" idx="11"/>
          </p:nvPr>
        </p:nvSpPr>
        <p:spPr/>
        <p:txBody>
          <a:bodyPr/>
          <a:lstStyle>
            <a:lvl1pPr>
              <a:defRPr/>
            </a:lvl1pPr>
          </a:lstStyle>
          <a:p>
            <a:pPr>
              <a:defRPr/>
            </a:pPr>
            <a:endParaRPr lang="it-IT"/>
          </a:p>
        </p:txBody>
      </p:sp>
      <p:sp>
        <p:nvSpPr>
          <p:cNvPr id="7" name="Segnaposto numero diapositiva 5">
            <a:extLst>
              <a:ext uri="{FF2B5EF4-FFF2-40B4-BE49-F238E27FC236}">
                <a16:creationId xmlns:a16="http://schemas.microsoft.com/office/drawing/2014/main" id="{0FF9AFB2-B54B-4393-80F7-8DC12B200B2E}"/>
              </a:ext>
            </a:extLst>
          </p:cNvPr>
          <p:cNvSpPr>
            <a:spLocks noGrp="1"/>
          </p:cNvSpPr>
          <p:nvPr>
            <p:ph type="sldNum" sz="quarter" idx="12"/>
          </p:nvPr>
        </p:nvSpPr>
        <p:spPr/>
        <p:txBody>
          <a:bodyPr/>
          <a:lstStyle>
            <a:lvl1pPr>
              <a:defRPr/>
            </a:lvl1pPr>
          </a:lstStyle>
          <a:p>
            <a:fld id="{08E9E24D-CF8A-40CF-A20D-EBC9D01ACD78}" type="slidenum">
              <a:rPr lang="it-IT" altLang="it-IT"/>
              <a:pPr/>
              <a:t>‹N›</a:t>
            </a:fld>
            <a:endParaRPr lang="it-IT" altLang="it-IT"/>
          </a:p>
        </p:txBody>
      </p:sp>
    </p:spTree>
    <p:extLst>
      <p:ext uri="{BB962C8B-B14F-4D97-AF65-F5344CB8AC3E}">
        <p14:creationId xmlns:p14="http://schemas.microsoft.com/office/powerpoint/2010/main" val="107630242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238" y="457200"/>
            <a:ext cx="2949575" cy="1600200"/>
          </a:xfrm>
        </p:spPr>
        <p:txBody>
          <a:bodyPr anchor="b"/>
          <a:lstStyle>
            <a:lvl1pPr>
              <a:defRPr sz="3200"/>
            </a:lvl1pPr>
          </a:lstStyle>
          <a:p>
            <a:r>
              <a:rPr lang="it-IT"/>
              <a:t>Fare clic per modificare lo stile del titolo dello schema</a:t>
            </a:r>
          </a:p>
        </p:txBody>
      </p:sp>
      <p:sp>
        <p:nvSpPr>
          <p:cNvPr id="3" name="Segnaposto immagine 2"/>
          <p:cNvSpPr>
            <a:spLocks noGrp="1"/>
          </p:cNvSpPr>
          <p:nvPr>
            <p:ph type="pic" idx="1"/>
          </p:nvPr>
        </p:nvSpPr>
        <p:spPr>
          <a:xfrm>
            <a:off x="3887788" y="987425"/>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3">
            <a:extLst>
              <a:ext uri="{FF2B5EF4-FFF2-40B4-BE49-F238E27FC236}">
                <a16:creationId xmlns:a16="http://schemas.microsoft.com/office/drawing/2014/main" id="{99A060F6-9A97-082E-4C89-46180FF57D6B}"/>
              </a:ext>
            </a:extLst>
          </p:cNvPr>
          <p:cNvSpPr>
            <a:spLocks noGrp="1"/>
          </p:cNvSpPr>
          <p:nvPr>
            <p:ph type="dt" sz="half" idx="10"/>
          </p:nvPr>
        </p:nvSpPr>
        <p:spPr/>
        <p:txBody>
          <a:bodyPr/>
          <a:lstStyle>
            <a:lvl1pPr>
              <a:defRPr/>
            </a:lvl1pPr>
          </a:lstStyle>
          <a:p>
            <a:pPr>
              <a:defRPr/>
            </a:pPr>
            <a:fld id="{B692915E-E4F9-43B3-B35A-B9432B2CC9D2}" type="datetimeFigureOut">
              <a:rPr lang="it-IT"/>
              <a:pPr>
                <a:defRPr/>
              </a:pPr>
              <a:t>16/10/2026</a:t>
            </a:fld>
            <a:endParaRPr lang="it-IT"/>
          </a:p>
        </p:txBody>
      </p:sp>
      <p:sp>
        <p:nvSpPr>
          <p:cNvPr id="6" name="Segnaposto piè di pagina 4">
            <a:extLst>
              <a:ext uri="{FF2B5EF4-FFF2-40B4-BE49-F238E27FC236}">
                <a16:creationId xmlns:a16="http://schemas.microsoft.com/office/drawing/2014/main" id="{3211206E-3237-3B04-F06E-D35BF4A26F4C}"/>
              </a:ext>
            </a:extLst>
          </p:cNvPr>
          <p:cNvSpPr>
            <a:spLocks noGrp="1"/>
          </p:cNvSpPr>
          <p:nvPr>
            <p:ph type="ftr" sz="quarter" idx="11"/>
          </p:nvPr>
        </p:nvSpPr>
        <p:spPr/>
        <p:txBody>
          <a:bodyPr/>
          <a:lstStyle>
            <a:lvl1pPr>
              <a:defRPr/>
            </a:lvl1pPr>
          </a:lstStyle>
          <a:p>
            <a:pPr>
              <a:defRPr/>
            </a:pPr>
            <a:endParaRPr lang="it-IT"/>
          </a:p>
        </p:txBody>
      </p:sp>
      <p:sp>
        <p:nvSpPr>
          <p:cNvPr id="7" name="Segnaposto numero diapositiva 5">
            <a:extLst>
              <a:ext uri="{FF2B5EF4-FFF2-40B4-BE49-F238E27FC236}">
                <a16:creationId xmlns:a16="http://schemas.microsoft.com/office/drawing/2014/main" id="{0E8A70A4-0B6D-39A4-30BB-847F7E338FD5}"/>
              </a:ext>
            </a:extLst>
          </p:cNvPr>
          <p:cNvSpPr>
            <a:spLocks noGrp="1"/>
          </p:cNvSpPr>
          <p:nvPr>
            <p:ph type="sldNum" sz="quarter" idx="12"/>
          </p:nvPr>
        </p:nvSpPr>
        <p:spPr/>
        <p:txBody>
          <a:bodyPr/>
          <a:lstStyle>
            <a:lvl1pPr>
              <a:defRPr/>
            </a:lvl1pPr>
          </a:lstStyle>
          <a:p>
            <a:fld id="{0834A137-E346-4E3F-BA2E-6E67662D646B}" type="slidenum">
              <a:rPr lang="it-IT" altLang="it-IT"/>
              <a:pPr/>
              <a:t>‹N›</a:t>
            </a:fld>
            <a:endParaRPr lang="it-IT" altLang="it-IT"/>
          </a:p>
        </p:txBody>
      </p:sp>
    </p:spTree>
    <p:extLst>
      <p:ext uri="{BB962C8B-B14F-4D97-AF65-F5344CB8AC3E}">
        <p14:creationId xmlns:p14="http://schemas.microsoft.com/office/powerpoint/2010/main" val="428197337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4121A8AE-416A-201C-648B-FF2567708BA8}"/>
              </a:ext>
            </a:extLst>
          </p:cNvPr>
          <p:cNvSpPr>
            <a:spLocks noGrp="1"/>
          </p:cNvSpPr>
          <p:nvPr>
            <p:ph type="dt" sz="half" idx="10"/>
          </p:nvPr>
        </p:nvSpPr>
        <p:spPr/>
        <p:txBody>
          <a:bodyPr/>
          <a:lstStyle>
            <a:lvl1pPr>
              <a:defRPr/>
            </a:lvl1pPr>
          </a:lstStyle>
          <a:p>
            <a:pPr>
              <a:defRPr/>
            </a:pPr>
            <a:fld id="{45DB996B-7358-431F-AC76-ADD428C29702}" type="datetimeFigureOut">
              <a:rPr lang="it-IT"/>
              <a:pPr>
                <a:defRPr/>
              </a:pPr>
              <a:t>16/10/2026</a:t>
            </a:fld>
            <a:endParaRPr lang="it-IT"/>
          </a:p>
        </p:txBody>
      </p:sp>
      <p:sp>
        <p:nvSpPr>
          <p:cNvPr id="5" name="Segnaposto piè di pagina 4">
            <a:extLst>
              <a:ext uri="{FF2B5EF4-FFF2-40B4-BE49-F238E27FC236}">
                <a16:creationId xmlns:a16="http://schemas.microsoft.com/office/drawing/2014/main" id="{05E8724D-FB3D-782D-94B0-0C4342EC3BD8}"/>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A7E47E16-67C8-496F-AE87-BDBF5B57BCCE}"/>
              </a:ext>
            </a:extLst>
          </p:cNvPr>
          <p:cNvSpPr>
            <a:spLocks noGrp="1"/>
          </p:cNvSpPr>
          <p:nvPr>
            <p:ph type="sldNum" sz="quarter" idx="12"/>
          </p:nvPr>
        </p:nvSpPr>
        <p:spPr/>
        <p:txBody>
          <a:bodyPr/>
          <a:lstStyle>
            <a:lvl1pPr>
              <a:defRPr/>
            </a:lvl1pPr>
          </a:lstStyle>
          <a:p>
            <a:fld id="{6ECBD54D-7925-4B4E-BA27-DDA741B8EB07}" type="slidenum">
              <a:rPr lang="it-IT" altLang="it-IT"/>
              <a:pPr/>
              <a:t>‹N›</a:t>
            </a:fld>
            <a:endParaRPr lang="it-IT" altLang="it-IT"/>
          </a:p>
        </p:txBody>
      </p:sp>
    </p:spTree>
    <p:extLst>
      <p:ext uri="{BB962C8B-B14F-4D97-AF65-F5344CB8AC3E}">
        <p14:creationId xmlns:p14="http://schemas.microsoft.com/office/powerpoint/2010/main" val="294226626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43675" y="365125"/>
            <a:ext cx="1971675" cy="5811838"/>
          </a:xfrm>
        </p:spPr>
        <p:txBody>
          <a:bodyPr vert="eaVert"/>
          <a:lstStyle/>
          <a:p>
            <a:r>
              <a:rPr lang="it-IT"/>
              <a:t>Fare clic per modificare lo stile del titolo dello schema</a:t>
            </a:r>
          </a:p>
        </p:txBody>
      </p:sp>
      <p:sp>
        <p:nvSpPr>
          <p:cNvPr id="3" name="Segnaposto testo verticale 2"/>
          <p:cNvSpPr>
            <a:spLocks noGrp="1"/>
          </p:cNvSpPr>
          <p:nvPr>
            <p:ph type="body" orient="vert" idx="1"/>
          </p:nvPr>
        </p:nvSpPr>
        <p:spPr>
          <a:xfrm>
            <a:off x="628650" y="365125"/>
            <a:ext cx="5762625"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2E685163-88AB-9F87-41C8-DDA2688FAB02}"/>
              </a:ext>
            </a:extLst>
          </p:cNvPr>
          <p:cNvSpPr>
            <a:spLocks noGrp="1"/>
          </p:cNvSpPr>
          <p:nvPr>
            <p:ph type="dt" sz="half" idx="10"/>
          </p:nvPr>
        </p:nvSpPr>
        <p:spPr/>
        <p:txBody>
          <a:bodyPr/>
          <a:lstStyle>
            <a:lvl1pPr>
              <a:defRPr/>
            </a:lvl1pPr>
          </a:lstStyle>
          <a:p>
            <a:pPr>
              <a:defRPr/>
            </a:pPr>
            <a:fld id="{49E537F1-A68F-4356-ACD7-00523D2720AA}" type="datetimeFigureOut">
              <a:rPr lang="it-IT"/>
              <a:pPr>
                <a:defRPr/>
              </a:pPr>
              <a:t>16/10/2026</a:t>
            </a:fld>
            <a:endParaRPr lang="it-IT"/>
          </a:p>
        </p:txBody>
      </p:sp>
      <p:sp>
        <p:nvSpPr>
          <p:cNvPr id="5" name="Segnaposto piè di pagina 4">
            <a:extLst>
              <a:ext uri="{FF2B5EF4-FFF2-40B4-BE49-F238E27FC236}">
                <a16:creationId xmlns:a16="http://schemas.microsoft.com/office/drawing/2014/main" id="{F2B0EE28-9C2A-6EA8-8941-A8B6CFEF88C6}"/>
              </a:ext>
            </a:extLst>
          </p:cNvPr>
          <p:cNvSpPr>
            <a:spLocks noGrp="1"/>
          </p:cNvSpPr>
          <p:nvPr>
            <p:ph type="ftr" sz="quarter" idx="11"/>
          </p:nvPr>
        </p:nvSpPr>
        <p:spPr/>
        <p:txBody>
          <a:bodyPr/>
          <a:lstStyle>
            <a:lvl1pPr>
              <a:defRPr/>
            </a:lvl1pPr>
          </a:lstStyle>
          <a:p>
            <a:pPr>
              <a:defRPr/>
            </a:pPr>
            <a:endParaRPr lang="it-IT"/>
          </a:p>
        </p:txBody>
      </p:sp>
      <p:sp>
        <p:nvSpPr>
          <p:cNvPr id="6" name="Segnaposto numero diapositiva 5">
            <a:extLst>
              <a:ext uri="{FF2B5EF4-FFF2-40B4-BE49-F238E27FC236}">
                <a16:creationId xmlns:a16="http://schemas.microsoft.com/office/drawing/2014/main" id="{6BA1D398-1BA0-E34B-3BC0-B1F6E63C6A98}"/>
              </a:ext>
            </a:extLst>
          </p:cNvPr>
          <p:cNvSpPr>
            <a:spLocks noGrp="1"/>
          </p:cNvSpPr>
          <p:nvPr>
            <p:ph type="sldNum" sz="quarter" idx="12"/>
          </p:nvPr>
        </p:nvSpPr>
        <p:spPr/>
        <p:txBody>
          <a:bodyPr/>
          <a:lstStyle>
            <a:lvl1pPr>
              <a:defRPr/>
            </a:lvl1pPr>
          </a:lstStyle>
          <a:p>
            <a:fld id="{78E494AF-84CF-4D26-9B69-84AB761541CD}" type="slidenum">
              <a:rPr lang="it-IT" altLang="it-IT"/>
              <a:pPr/>
              <a:t>‹N›</a:t>
            </a:fld>
            <a:endParaRPr lang="it-IT" altLang="it-IT"/>
          </a:p>
        </p:txBody>
      </p:sp>
    </p:spTree>
    <p:extLst>
      <p:ext uri="{BB962C8B-B14F-4D97-AF65-F5344CB8AC3E}">
        <p14:creationId xmlns:p14="http://schemas.microsoft.com/office/powerpoint/2010/main" val="25017510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theme" Target="../theme/theme4.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3">
            <a:extLst>
              <a:ext uri="{FF2B5EF4-FFF2-40B4-BE49-F238E27FC236}">
                <a16:creationId xmlns:a16="http://schemas.microsoft.com/office/drawing/2014/main" id="{9D8BA0D8-6A77-F69B-FF5E-F22BDD18DB6A}"/>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0" y="0"/>
            <a:ext cx="9220200" cy="689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29" name="Text Box 22">
            <a:extLst>
              <a:ext uri="{FF2B5EF4-FFF2-40B4-BE49-F238E27FC236}">
                <a16:creationId xmlns:a16="http://schemas.microsoft.com/office/drawing/2014/main" id="{414DCC36-D8AE-04FD-624C-6CCF0A34972C}"/>
              </a:ext>
            </a:extLst>
          </p:cNvPr>
          <p:cNvSpPr txBox="1">
            <a:spLocks noChangeArrowheads="1"/>
          </p:cNvSpPr>
          <p:nvPr userDrawn="1"/>
        </p:nvSpPr>
        <p:spPr bwMode="auto">
          <a:xfrm>
            <a:off x="4038600" y="265113"/>
            <a:ext cx="4800600" cy="307975"/>
          </a:xfrm>
          <a:prstGeom prst="rect">
            <a:avLst/>
          </a:prstGeom>
          <a:noFill/>
          <a:ln>
            <a:noFill/>
          </a:ln>
          <a:effectLst/>
        </p:spPr>
        <p:txBody>
          <a:bodyPr lIns="0" tIns="0" rIns="0" bIns="0" anchor="ctr">
            <a:spAutoFit/>
          </a:bodyPr>
          <a:lstStyle>
            <a:lvl1pPr algn="ctr">
              <a:defRPr sz="4400">
                <a:solidFill>
                  <a:schemeClr val="tx1"/>
                </a:solidFill>
                <a:latin typeface="DecimaWE Rg" panose="02000000000000000000" pitchFamily="2" charset="0"/>
              </a:defRPr>
            </a:lvl1pPr>
            <a:lvl2pPr marL="742950" indent="-285750" algn="ctr">
              <a:defRPr sz="4400">
                <a:solidFill>
                  <a:schemeClr val="tx1"/>
                </a:solidFill>
                <a:latin typeface="DecimaWE Rg" panose="02000000000000000000" pitchFamily="2" charset="0"/>
              </a:defRPr>
            </a:lvl2pPr>
            <a:lvl3pPr marL="1143000" indent="-228600" algn="ctr">
              <a:defRPr sz="4400">
                <a:solidFill>
                  <a:schemeClr val="tx1"/>
                </a:solidFill>
                <a:latin typeface="DecimaWE Rg" panose="02000000000000000000" pitchFamily="2" charset="0"/>
              </a:defRPr>
            </a:lvl3pPr>
            <a:lvl4pPr marL="1600200" indent="-228600" algn="ctr">
              <a:defRPr sz="4400">
                <a:solidFill>
                  <a:schemeClr val="tx1"/>
                </a:solidFill>
                <a:latin typeface="DecimaWE Rg" panose="02000000000000000000" pitchFamily="2" charset="0"/>
              </a:defRPr>
            </a:lvl4pPr>
            <a:lvl5pPr marL="2057400" indent="-228600" algn="ctr">
              <a:defRPr sz="4400">
                <a:solidFill>
                  <a:schemeClr val="tx1"/>
                </a:solidFill>
                <a:latin typeface="DecimaWE Rg" panose="02000000000000000000" pitchFamily="2" charset="0"/>
              </a:defRPr>
            </a:lvl5pPr>
            <a:lvl6pPr marL="2514600" indent="-228600" algn="ctr" eaLnBrk="0" fontAlgn="base" hangingPunct="0">
              <a:spcBef>
                <a:spcPct val="0"/>
              </a:spcBef>
              <a:spcAft>
                <a:spcPct val="0"/>
              </a:spcAft>
              <a:defRPr sz="4400">
                <a:solidFill>
                  <a:schemeClr val="tx1"/>
                </a:solidFill>
                <a:latin typeface="DecimaWE Rg" panose="02000000000000000000" pitchFamily="2" charset="0"/>
              </a:defRPr>
            </a:lvl6pPr>
            <a:lvl7pPr marL="2971800" indent="-228600" algn="ctr" eaLnBrk="0" fontAlgn="base" hangingPunct="0">
              <a:spcBef>
                <a:spcPct val="0"/>
              </a:spcBef>
              <a:spcAft>
                <a:spcPct val="0"/>
              </a:spcAft>
              <a:defRPr sz="4400">
                <a:solidFill>
                  <a:schemeClr val="tx1"/>
                </a:solidFill>
                <a:latin typeface="DecimaWE Rg" panose="02000000000000000000" pitchFamily="2" charset="0"/>
              </a:defRPr>
            </a:lvl7pPr>
            <a:lvl8pPr marL="3429000" indent="-228600" algn="ctr" eaLnBrk="0" fontAlgn="base" hangingPunct="0">
              <a:spcBef>
                <a:spcPct val="0"/>
              </a:spcBef>
              <a:spcAft>
                <a:spcPct val="0"/>
              </a:spcAft>
              <a:defRPr sz="4400">
                <a:solidFill>
                  <a:schemeClr val="tx1"/>
                </a:solidFill>
                <a:latin typeface="DecimaWE Rg" panose="02000000000000000000" pitchFamily="2" charset="0"/>
              </a:defRPr>
            </a:lvl8pPr>
            <a:lvl9pPr marL="3886200" indent="-228600" algn="ctr" eaLnBrk="0" fontAlgn="base" hangingPunct="0">
              <a:spcBef>
                <a:spcPct val="0"/>
              </a:spcBef>
              <a:spcAft>
                <a:spcPct val="0"/>
              </a:spcAft>
              <a:defRPr sz="4400">
                <a:solidFill>
                  <a:schemeClr val="tx1"/>
                </a:solidFill>
                <a:latin typeface="DecimaWE Rg" panose="02000000000000000000" pitchFamily="2" charset="0"/>
              </a:defRPr>
            </a:lvl9pPr>
          </a:lstStyle>
          <a:p>
            <a:pPr algn="l" eaLnBrk="1" hangingPunct="1">
              <a:spcBef>
                <a:spcPct val="50000"/>
              </a:spcBef>
              <a:defRPr/>
            </a:pPr>
            <a:endParaRPr lang="it-IT" altLang="it-IT" sz="2000" dirty="0">
              <a:solidFill>
                <a:schemeClr val="bg1"/>
              </a:solidFill>
            </a:endParaRPr>
          </a:p>
        </p:txBody>
      </p:sp>
      <p:sp>
        <p:nvSpPr>
          <p:cNvPr id="1030" name="Text Box 24">
            <a:extLst>
              <a:ext uri="{FF2B5EF4-FFF2-40B4-BE49-F238E27FC236}">
                <a16:creationId xmlns:a16="http://schemas.microsoft.com/office/drawing/2014/main" id="{B5D67AA0-2BB3-77CE-7AD0-73CF0F47311D}"/>
              </a:ext>
            </a:extLst>
          </p:cNvPr>
          <p:cNvSpPr txBox="1">
            <a:spLocks noChangeArrowheads="1"/>
          </p:cNvSpPr>
          <p:nvPr userDrawn="1"/>
        </p:nvSpPr>
        <p:spPr bwMode="auto">
          <a:xfrm>
            <a:off x="457200" y="6323013"/>
            <a:ext cx="8153400" cy="307975"/>
          </a:xfrm>
          <a:prstGeom prst="rect">
            <a:avLst/>
          </a:prstGeom>
          <a:noFill/>
          <a:ln>
            <a:noFill/>
          </a:ln>
          <a:effectLst/>
        </p:spPr>
        <p:txBody>
          <a:bodyPr lIns="0" tIns="0" rIns="0" bIns="0" anchor="ctr">
            <a:spAutoFit/>
          </a:bodyPr>
          <a:lstStyle>
            <a:lvl1pPr algn="ctr">
              <a:defRPr sz="4400">
                <a:solidFill>
                  <a:schemeClr val="tx1"/>
                </a:solidFill>
                <a:latin typeface="DecimaWE Rg" panose="02000000000000000000" pitchFamily="2" charset="0"/>
              </a:defRPr>
            </a:lvl1pPr>
            <a:lvl2pPr marL="742950" indent="-285750" algn="ctr">
              <a:defRPr sz="4400">
                <a:solidFill>
                  <a:schemeClr val="tx1"/>
                </a:solidFill>
                <a:latin typeface="DecimaWE Rg" panose="02000000000000000000" pitchFamily="2" charset="0"/>
              </a:defRPr>
            </a:lvl2pPr>
            <a:lvl3pPr marL="1143000" indent="-228600" algn="ctr">
              <a:defRPr sz="4400">
                <a:solidFill>
                  <a:schemeClr val="tx1"/>
                </a:solidFill>
                <a:latin typeface="DecimaWE Rg" panose="02000000000000000000" pitchFamily="2" charset="0"/>
              </a:defRPr>
            </a:lvl3pPr>
            <a:lvl4pPr marL="1600200" indent="-228600" algn="ctr">
              <a:defRPr sz="4400">
                <a:solidFill>
                  <a:schemeClr val="tx1"/>
                </a:solidFill>
                <a:latin typeface="DecimaWE Rg" panose="02000000000000000000" pitchFamily="2" charset="0"/>
              </a:defRPr>
            </a:lvl4pPr>
            <a:lvl5pPr marL="2057400" indent="-228600" algn="ctr">
              <a:defRPr sz="4400">
                <a:solidFill>
                  <a:schemeClr val="tx1"/>
                </a:solidFill>
                <a:latin typeface="DecimaWE Rg" panose="02000000000000000000" pitchFamily="2" charset="0"/>
              </a:defRPr>
            </a:lvl5pPr>
            <a:lvl6pPr marL="2514600" indent="-228600" algn="ctr" eaLnBrk="0" fontAlgn="base" hangingPunct="0">
              <a:spcBef>
                <a:spcPct val="0"/>
              </a:spcBef>
              <a:spcAft>
                <a:spcPct val="0"/>
              </a:spcAft>
              <a:defRPr sz="4400">
                <a:solidFill>
                  <a:schemeClr val="tx1"/>
                </a:solidFill>
                <a:latin typeface="DecimaWE Rg" panose="02000000000000000000" pitchFamily="2" charset="0"/>
              </a:defRPr>
            </a:lvl6pPr>
            <a:lvl7pPr marL="2971800" indent="-228600" algn="ctr" eaLnBrk="0" fontAlgn="base" hangingPunct="0">
              <a:spcBef>
                <a:spcPct val="0"/>
              </a:spcBef>
              <a:spcAft>
                <a:spcPct val="0"/>
              </a:spcAft>
              <a:defRPr sz="4400">
                <a:solidFill>
                  <a:schemeClr val="tx1"/>
                </a:solidFill>
                <a:latin typeface="DecimaWE Rg" panose="02000000000000000000" pitchFamily="2" charset="0"/>
              </a:defRPr>
            </a:lvl7pPr>
            <a:lvl8pPr marL="3429000" indent="-228600" algn="ctr" eaLnBrk="0" fontAlgn="base" hangingPunct="0">
              <a:spcBef>
                <a:spcPct val="0"/>
              </a:spcBef>
              <a:spcAft>
                <a:spcPct val="0"/>
              </a:spcAft>
              <a:defRPr sz="4400">
                <a:solidFill>
                  <a:schemeClr val="tx1"/>
                </a:solidFill>
                <a:latin typeface="DecimaWE Rg" panose="02000000000000000000" pitchFamily="2" charset="0"/>
              </a:defRPr>
            </a:lvl8pPr>
            <a:lvl9pPr marL="3886200" indent="-228600" algn="ctr" eaLnBrk="0" fontAlgn="base" hangingPunct="0">
              <a:spcBef>
                <a:spcPct val="0"/>
              </a:spcBef>
              <a:spcAft>
                <a:spcPct val="0"/>
              </a:spcAft>
              <a:defRPr sz="4400">
                <a:solidFill>
                  <a:schemeClr val="tx1"/>
                </a:solidFill>
                <a:latin typeface="DecimaWE Rg" panose="02000000000000000000" pitchFamily="2" charset="0"/>
              </a:defRPr>
            </a:lvl9pPr>
          </a:lstStyle>
          <a:p>
            <a:pPr algn="l" eaLnBrk="1" hangingPunct="1">
              <a:spcBef>
                <a:spcPct val="50000"/>
              </a:spcBef>
              <a:defRPr/>
            </a:pPr>
            <a:r>
              <a:rPr lang="it-IT" altLang="it-IT" sz="2000" dirty="0">
                <a:solidFill>
                  <a:schemeClr val="bg1"/>
                </a:solidFill>
              </a:rPr>
              <a:t>Direzione centrale infrastrutture e territorio</a:t>
            </a:r>
          </a:p>
        </p:txBody>
      </p:sp>
    </p:spTree>
  </p:cSld>
  <p:clrMap bg1="lt1" tx1="dk1" bg2="lt2" tx2="dk2" accent1="accent1" accent2="accent2" accent3="accent3" accent4="accent4" accent5="accent5" accent6="accent6" hlink="hlink" folHlink="folHlink"/>
  <p:sldLayoutIdLst>
    <p:sldLayoutId id="2147484482" r:id="rId1"/>
    <p:sldLayoutId id="2147484483" r:id="rId2"/>
    <p:sldLayoutId id="2147484484" r:id="rId3"/>
    <p:sldLayoutId id="2147484485" r:id="rId4"/>
    <p:sldLayoutId id="2147484486" r:id="rId5"/>
    <p:sldLayoutId id="2147484487" r:id="rId6"/>
    <p:sldLayoutId id="2147484488" r:id="rId7"/>
    <p:sldLayoutId id="2147484489" r:id="rId8"/>
    <p:sldLayoutId id="2147484490" r:id="rId9"/>
    <p:sldLayoutId id="2147484491" r:id="rId10"/>
    <p:sldLayoutId id="2147484492" r:id="rId11"/>
    <p:sldLayoutId id="2147484493" r:id="rId12"/>
    <p:sldLayoutId id="2147484494" r:id="rId13"/>
    <p:sldLayoutId id="2147484495" r:id="rId14"/>
    <p:sldLayoutId id="2147484496" r:id="rId15"/>
    <p:sldLayoutId id="2147484497" r:id="rId16"/>
  </p:sldLayoutIdLst>
  <p:transition/>
  <p:txStyles>
    <p:titleStyle>
      <a:lvl1pPr algn="l" rtl="0" eaLnBrk="0" fontAlgn="base" hangingPunct="0">
        <a:spcBef>
          <a:spcPct val="0"/>
        </a:spcBef>
        <a:spcAft>
          <a:spcPct val="0"/>
        </a:spcAft>
        <a:defRPr sz="3600" b="1" kern="1200">
          <a:solidFill>
            <a:schemeClr val="tx2"/>
          </a:solidFill>
          <a:latin typeface="+mj-lt"/>
          <a:ea typeface="+mj-ea"/>
          <a:cs typeface="+mj-cs"/>
        </a:defRPr>
      </a:lvl1pPr>
      <a:lvl2pPr algn="l" rtl="0" eaLnBrk="0" fontAlgn="base" hangingPunct="0">
        <a:spcBef>
          <a:spcPct val="0"/>
        </a:spcBef>
        <a:spcAft>
          <a:spcPct val="0"/>
        </a:spcAft>
        <a:defRPr sz="3600" b="1">
          <a:solidFill>
            <a:schemeClr val="tx2"/>
          </a:solidFill>
          <a:latin typeface="DecimaWE Rg" panose="02000000000000000000" pitchFamily="2" charset="0"/>
        </a:defRPr>
      </a:lvl2pPr>
      <a:lvl3pPr algn="l" rtl="0" eaLnBrk="0" fontAlgn="base" hangingPunct="0">
        <a:spcBef>
          <a:spcPct val="0"/>
        </a:spcBef>
        <a:spcAft>
          <a:spcPct val="0"/>
        </a:spcAft>
        <a:defRPr sz="3600" b="1">
          <a:solidFill>
            <a:schemeClr val="tx2"/>
          </a:solidFill>
          <a:latin typeface="DecimaWE Rg" panose="02000000000000000000" pitchFamily="2" charset="0"/>
        </a:defRPr>
      </a:lvl3pPr>
      <a:lvl4pPr algn="l" rtl="0" eaLnBrk="0" fontAlgn="base" hangingPunct="0">
        <a:spcBef>
          <a:spcPct val="0"/>
        </a:spcBef>
        <a:spcAft>
          <a:spcPct val="0"/>
        </a:spcAft>
        <a:defRPr sz="3600" b="1">
          <a:solidFill>
            <a:schemeClr val="tx2"/>
          </a:solidFill>
          <a:latin typeface="DecimaWE Rg" panose="02000000000000000000" pitchFamily="2" charset="0"/>
        </a:defRPr>
      </a:lvl4pPr>
      <a:lvl5pPr algn="l" rtl="0" eaLnBrk="0" fontAlgn="base" hangingPunct="0">
        <a:spcBef>
          <a:spcPct val="0"/>
        </a:spcBef>
        <a:spcAft>
          <a:spcPct val="0"/>
        </a:spcAft>
        <a:defRPr sz="3600" b="1">
          <a:solidFill>
            <a:schemeClr val="tx2"/>
          </a:solidFill>
          <a:latin typeface="DecimaWE Rg" panose="02000000000000000000" pitchFamily="2" charset="0"/>
        </a:defRPr>
      </a:lvl5pPr>
      <a:lvl6pPr marL="457200" algn="l" rtl="0" fontAlgn="base">
        <a:spcBef>
          <a:spcPct val="0"/>
        </a:spcBef>
        <a:spcAft>
          <a:spcPct val="0"/>
        </a:spcAft>
        <a:defRPr sz="3600" b="1">
          <a:solidFill>
            <a:schemeClr val="tx2"/>
          </a:solidFill>
          <a:latin typeface="DecimaWE Rg" panose="02000000000000000000" pitchFamily="2" charset="0"/>
        </a:defRPr>
      </a:lvl6pPr>
      <a:lvl7pPr marL="914400" algn="l" rtl="0" fontAlgn="base">
        <a:spcBef>
          <a:spcPct val="0"/>
        </a:spcBef>
        <a:spcAft>
          <a:spcPct val="0"/>
        </a:spcAft>
        <a:defRPr sz="3600" b="1">
          <a:solidFill>
            <a:schemeClr val="tx2"/>
          </a:solidFill>
          <a:latin typeface="DecimaWE Rg" panose="02000000000000000000" pitchFamily="2" charset="0"/>
        </a:defRPr>
      </a:lvl7pPr>
      <a:lvl8pPr marL="1371600" algn="l" rtl="0" fontAlgn="base">
        <a:spcBef>
          <a:spcPct val="0"/>
        </a:spcBef>
        <a:spcAft>
          <a:spcPct val="0"/>
        </a:spcAft>
        <a:defRPr sz="3600" b="1">
          <a:solidFill>
            <a:schemeClr val="tx2"/>
          </a:solidFill>
          <a:latin typeface="DecimaWE Rg" panose="02000000000000000000" pitchFamily="2" charset="0"/>
        </a:defRPr>
      </a:lvl8pPr>
      <a:lvl9pPr marL="1828800" algn="l" rtl="0" fontAlgn="base">
        <a:spcBef>
          <a:spcPct val="0"/>
        </a:spcBef>
        <a:spcAft>
          <a:spcPct val="0"/>
        </a:spcAft>
        <a:defRPr sz="3600" b="1">
          <a:solidFill>
            <a:schemeClr val="tx2"/>
          </a:solidFill>
          <a:latin typeface="DecimaWE Rg" panose="02000000000000000000" pitchFamily="2" charset="0"/>
        </a:defRPr>
      </a:lvl9pPr>
    </p:titleStyle>
    <p:bodyStyle>
      <a:lvl1pPr algn="l" rtl="0" eaLnBrk="0" fontAlgn="base" hangingPunct="0">
        <a:spcBef>
          <a:spcPct val="20000"/>
        </a:spcBef>
        <a:spcAft>
          <a:spcPct val="0"/>
        </a:spcAft>
        <a:buClr>
          <a:srgbClr val="21449C"/>
        </a:buCl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Wingdings" panose="05000000000000000000" pitchFamily="2" charset="2"/>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200" kern="1200">
          <a:solidFill>
            <a:schemeClr val="tx1"/>
          </a:solidFill>
          <a:latin typeface="+mn-lt"/>
          <a:ea typeface="+mn-ea"/>
          <a:cs typeface="+mn-cs"/>
        </a:defRPr>
      </a:lvl3pPr>
      <a:lvl4pPr marL="1600200" indent="-228600" algn="l" rtl="0" eaLnBrk="0" fontAlgn="base" hangingPunct="0">
        <a:spcBef>
          <a:spcPct val="20000"/>
        </a:spcBef>
        <a:spcAft>
          <a:spcPct val="0"/>
        </a:spcAft>
        <a:defRPr kern="1200">
          <a:solidFill>
            <a:schemeClr val="tx1"/>
          </a:solidFill>
          <a:latin typeface="DecimaW03 Rg" pitchFamily="2" charset="0"/>
          <a:ea typeface="+mn-ea"/>
          <a:cs typeface="+mn-cs"/>
        </a:defRPr>
      </a:lvl4pPr>
      <a:lvl5pPr marL="2057400" indent="-228600" algn="l" rtl="0" eaLnBrk="0" fontAlgn="base" hangingPunct="0">
        <a:spcBef>
          <a:spcPct val="20000"/>
        </a:spcBef>
        <a:spcAft>
          <a:spcPct val="0"/>
        </a:spcAft>
        <a:buChar char="»"/>
        <a:defRPr kern="1200">
          <a:solidFill>
            <a:schemeClr val="tx1"/>
          </a:solidFill>
          <a:latin typeface="DecimaW03 Rg"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Segnaposto titolo 1">
            <a:extLst>
              <a:ext uri="{FF2B5EF4-FFF2-40B4-BE49-F238E27FC236}">
                <a16:creationId xmlns:a16="http://schemas.microsoft.com/office/drawing/2014/main" id="{DB579BA3-C6CC-3B2F-F785-02EE79AAD2A8}"/>
              </a:ext>
            </a:extLst>
          </p:cNvPr>
          <p:cNvSpPr>
            <a:spLocks noGrp="1" noChangeArrowheads="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it-IT" altLang="it-IT"/>
              <a:t>Fare clic per modificare lo stile del titolo dello schema</a:t>
            </a:r>
          </a:p>
        </p:txBody>
      </p:sp>
      <p:sp>
        <p:nvSpPr>
          <p:cNvPr id="2051" name="Segnaposto testo 2">
            <a:extLst>
              <a:ext uri="{FF2B5EF4-FFF2-40B4-BE49-F238E27FC236}">
                <a16:creationId xmlns:a16="http://schemas.microsoft.com/office/drawing/2014/main" id="{A6681B37-19CA-42DC-6D9B-F701B81158B8}"/>
              </a:ext>
            </a:extLst>
          </p:cNvPr>
          <p:cNvSpPr>
            <a:spLocks noGrp="1" noChangeArrowheads="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altLang="it-IT"/>
              <a:t>Fare clic per modificare gli stili del testo dello schema</a:t>
            </a:r>
          </a:p>
          <a:p>
            <a:pPr lvl="1"/>
            <a:r>
              <a:rPr lang="it-IT" altLang="it-IT"/>
              <a:t>Secondo livello</a:t>
            </a:r>
          </a:p>
          <a:p>
            <a:pPr lvl="2"/>
            <a:r>
              <a:rPr lang="it-IT" altLang="it-IT"/>
              <a:t>Terzo livello</a:t>
            </a:r>
          </a:p>
          <a:p>
            <a:pPr lvl="3"/>
            <a:r>
              <a:rPr lang="it-IT" altLang="it-IT"/>
              <a:t>Quarto livello</a:t>
            </a:r>
          </a:p>
          <a:p>
            <a:pPr lvl="4"/>
            <a:r>
              <a:rPr lang="it-IT" altLang="it-IT"/>
              <a:t>Quinto livello</a:t>
            </a:r>
          </a:p>
        </p:txBody>
      </p:sp>
      <p:sp>
        <p:nvSpPr>
          <p:cNvPr id="4" name="Segnaposto data 3">
            <a:extLst>
              <a:ext uri="{FF2B5EF4-FFF2-40B4-BE49-F238E27FC236}">
                <a16:creationId xmlns:a16="http://schemas.microsoft.com/office/drawing/2014/main" id="{80E2D3C6-A3AE-B3AE-4D09-FBD25E3F8F12}"/>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a:defRPr/>
            </a:pPr>
            <a:fld id="{7C4AC9FE-1646-4262-A386-09F1436EE62A}" type="datetimeFigureOut">
              <a:rPr lang="it-IT"/>
              <a:pPr>
                <a:defRPr/>
              </a:pPr>
              <a:t>16/10/2026</a:t>
            </a:fld>
            <a:endParaRPr lang="it-IT"/>
          </a:p>
        </p:txBody>
      </p:sp>
      <p:sp>
        <p:nvSpPr>
          <p:cNvPr id="5" name="Segnaposto piè di pagina 4">
            <a:extLst>
              <a:ext uri="{FF2B5EF4-FFF2-40B4-BE49-F238E27FC236}">
                <a16:creationId xmlns:a16="http://schemas.microsoft.com/office/drawing/2014/main" id="{52745138-C1B3-2839-980D-A23B2C6B7490}"/>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a:defRPr/>
            </a:pPr>
            <a:endParaRPr lang="it-IT"/>
          </a:p>
        </p:txBody>
      </p:sp>
      <p:sp>
        <p:nvSpPr>
          <p:cNvPr id="6" name="Segnaposto numero diapositiva 5">
            <a:extLst>
              <a:ext uri="{FF2B5EF4-FFF2-40B4-BE49-F238E27FC236}">
                <a16:creationId xmlns:a16="http://schemas.microsoft.com/office/drawing/2014/main" id="{3A18E668-8B96-2931-5CF2-7EA2785550C7}"/>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767676"/>
                </a:solidFill>
              </a:defRPr>
            </a:lvl1pPr>
          </a:lstStyle>
          <a:p>
            <a:fld id="{9E0E2C9D-BDB2-4D56-87E5-8A2832F25634}" type="slidenum">
              <a:rPr lang="it-IT" altLang="it-IT"/>
              <a:pPr/>
              <a:t>‹N›</a:t>
            </a:fld>
            <a:endParaRPr lang="it-IT" altLang="it-IT"/>
          </a:p>
        </p:txBody>
      </p:sp>
    </p:spTree>
  </p:cSld>
  <p:clrMap bg1="lt1" tx1="dk1" bg2="lt2" tx2="dk2" accent1="accent1" accent2="accent2" accent3="accent3" accent4="accent4" accent5="accent5" accent6="accent6" hlink="hlink" folHlink="folHlink"/>
  <p:sldLayoutIdLst>
    <p:sldLayoutId id="2147484449" r:id="rId1"/>
    <p:sldLayoutId id="2147484450" r:id="rId2"/>
    <p:sldLayoutId id="2147484451" r:id="rId3"/>
    <p:sldLayoutId id="2147484452" r:id="rId4"/>
    <p:sldLayoutId id="2147484453" r:id="rId5"/>
    <p:sldLayoutId id="2147484454" r:id="rId6"/>
    <p:sldLayoutId id="2147484455" r:id="rId7"/>
    <p:sldLayoutId id="2147484456" r:id="rId8"/>
    <p:sldLayoutId id="2147484457" r:id="rId9"/>
    <p:sldLayoutId id="2147484458" r:id="rId10"/>
    <p:sldLayoutId id="214748445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2pPr>
      <a:lvl3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3pPr>
      <a:lvl4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4pPr>
      <a:lvl5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5pPr>
      <a:lvl6pPr marL="457200" algn="l" rtl="0" fontAlgn="base">
        <a:lnSpc>
          <a:spcPct val="90000"/>
        </a:lnSpc>
        <a:spcBef>
          <a:spcPct val="0"/>
        </a:spcBef>
        <a:spcAft>
          <a:spcPct val="0"/>
        </a:spcAft>
        <a:defRPr sz="4400">
          <a:solidFill>
            <a:schemeClr val="tx1"/>
          </a:solidFill>
          <a:latin typeface="Aptos Display" panose="020B0004020202020204" pitchFamily="34" charset="0"/>
        </a:defRPr>
      </a:lvl6pPr>
      <a:lvl7pPr marL="914400" algn="l" rtl="0" fontAlgn="base">
        <a:lnSpc>
          <a:spcPct val="90000"/>
        </a:lnSpc>
        <a:spcBef>
          <a:spcPct val="0"/>
        </a:spcBef>
        <a:spcAft>
          <a:spcPct val="0"/>
        </a:spcAft>
        <a:defRPr sz="4400">
          <a:solidFill>
            <a:schemeClr val="tx1"/>
          </a:solidFill>
          <a:latin typeface="Aptos Display" panose="020B0004020202020204" pitchFamily="34" charset="0"/>
        </a:defRPr>
      </a:lvl7pPr>
      <a:lvl8pPr marL="1371600" algn="l" rtl="0" fontAlgn="base">
        <a:lnSpc>
          <a:spcPct val="90000"/>
        </a:lnSpc>
        <a:spcBef>
          <a:spcPct val="0"/>
        </a:spcBef>
        <a:spcAft>
          <a:spcPct val="0"/>
        </a:spcAft>
        <a:defRPr sz="4400">
          <a:solidFill>
            <a:schemeClr val="tx1"/>
          </a:solidFill>
          <a:latin typeface="Aptos Display" panose="020B0004020202020204" pitchFamily="34" charset="0"/>
        </a:defRPr>
      </a:lvl8pPr>
      <a:lvl9pPr marL="1828800" algn="l" rtl="0" fontAlgn="base">
        <a:lnSpc>
          <a:spcPct val="90000"/>
        </a:lnSpc>
        <a:spcBef>
          <a:spcPct val="0"/>
        </a:spcBef>
        <a:spcAft>
          <a:spcPct val="0"/>
        </a:spcAft>
        <a:defRPr sz="4400">
          <a:solidFill>
            <a:schemeClr val="tx1"/>
          </a:solidFill>
          <a:latin typeface="Aptos Display" panose="020B000402020202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Segnaposto titolo 1">
            <a:extLst>
              <a:ext uri="{FF2B5EF4-FFF2-40B4-BE49-F238E27FC236}">
                <a16:creationId xmlns:a16="http://schemas.microsoft.com/office/drawing/2014/main" id="{81699015-E027-0AC0-8F18-476AB1AC5428}"/>
              </a:ext>
            </a:extLst>
          </p:cNvPr>
          <p:cNvSpPr>
            <a:spLocks noGrp="1" noChangeArrowheads="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it-IT" altLang="it-IT"/>
              <a:t>Fare clic per modificare lo stile del titolo dello schema</a:t>
            </a:r>
          </a:p>
        </p:txBody>
      </p:sp>
      <p:sp>
        <p:nvSpPr>
          <p:cNvPr id="3075" name="Segnaposto testo 2">
            <a:extLst>
              <a:ext uri="{FF2B5EF4-FFF2-40B4-BE49-F238E27FC236}">
                <a16:creationId xmlns:a16="http://schemas.microsoft.com/office/drawing/2014/main" id="{7E21237D-C86B-EC91-E36C-79B6ED5630FA}"/>
              </a:ext>
            </a:extLst>
          </p:cNvPr>
          <p:cNvSpPr>
            <a:spLocks noGrp="1" noChangeArrowheads="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altLang="it-IT"/>
              <a:t>Fare clic per modificare gli stili del testo dello schema</a:t>
            </a:r>
          </a:p>
          <a:p>
            <a:pPr lvl="1"/>
            <a:r>
              <a:rPr lang="it-IT" altLang="it-IT"/>
              <a:t>Secondo livello</a:t>
            </a:r>
          </a:p>
          <a:p>
            <a:pPr lvl="2"/>
            <a:r>
              <a:rPr lang="it-IT" altLang="it-IT"/>
              <a:t>Terzo livello</a:t>
            </a:r>
          </a:p>
          <a:p>
            <a:pPr lvl="3"/>
            <a:r>
              <a:rPr lang="it-IT" altLang="it-IT"/>
              <a:t>Quarto livello</a:t>
            </a:r>
          </a:p>
          <a:p>
            <a:pPr lvl="4"/>
            <a:r>
              <a:rPr lang="it-IT" altLang="it-IT"/>
              <a:t>Quinto livello</a:t>
            </a:r>
          </a:p>
        </p:txBody>
      </p:sp>
      <p:sp>
        <p:nvSpPr>
          <p:cNvPr id="4" name="Segnaposto data 3">
            <a:extLst>
              <a:ext uri="{FF2B5EF4-FFF2-40B4-BE49-F238E27FC236}">
                <a16:creationId xmlns:a16="http://schemas.microsoft.com/office/drawing/2014/main" id="{48C64CF1-D1D0-656B-46E4-A6E67F56838B}"/>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a:defRPr/>
            </a:pPr>
            <a:fld id="{46E0D1EE-ACEA-459C-AD27-E378A4115B71}" type="datetimeFigureOut">
              <a:rPr lang="it-IT"/>
              <a:pPr>
                <a:defRPr/>
              </a:pPr>
              <a:t>16/10/2026</a:t>
            </a:fld>
            <a:endParaRPr lang="it-IT"/>
          </a:p>
        </p:txBody>
      </p:sp>
      <p:sp>
        <p:nvSpPr>
          <p:cNvPr id="5" name="Segnaposto piè di pagina 4">
            <a:extLst>
              <a:ext uri="{FF2B5EF4-FFF2-40B4-BE49-F238E27FC236}">
                <a16:creationId xmlns:a16="http://schemas.microsoft.com/office/drawing/2014/main" id="{45B75E88-0F18-4EA3-CEF1-4CCFBDB2006F}"/>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a:defRPr/>
            </a:pPr>
            <a:endParaRPr lang="it-IT"/>
          </a:p>
        </p:txBody>
      </p:sp>
      <p:sp>
        <p:nvSpPr>
          <p:cNvPr id="6" name="Segnaposto numero diapositiva 5">
            <a:extLst>
              <a:ext uri="{FF2B5EF4-FFF2-40B4-BE49-F238E27FC236}">
                <a16:creationId xmlns:a16="http://schemas.microsoft.com/office/drawing/2014/main" id="{0B615B71-C04A-1986-F745-56FDF24316D8}"/>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767676"/>
                </a:solidFill>
              </a:defRPr>
            </a:lvl1pPr>
          </a:lstStyle>
          <a:p>
            <a:fld id="{FC6EB87C-36AF-46B5-B063-0F407CEEF3CB}" type="slidenum">
              <a:rPr lang="it-IT" altLang="it-IT"/>
              <a:pPr/>
              <a:t>‹N›</a:t>
            </a:fld>
            <a:endParaRPr lang="it-IT" altLang="it-IT"/>
          </a:p>
        </p:txBody>
      </p:sp>
    </p:spTree>
  </p:cSld>
  <p:clrMap bg1="lt1" tx1="dk1" bg2="lt2" tx2="dk2" accent1="accent1" accent2="accent2" accent3="accent3" accent4="accent4" accent5="accent5" accent6="accent6" hlink="hlink" folHlink="folHlink"/>
  <p:sldLayoutIdLst>
    <p:sldLayoutId id="2147484460" r:id="rId1"/>
    <p:sldLayoutId id="2147484461" r:id="rId2"/>
    <p:sldLayoutId id="2147484462" r:id="rId3"/>
    <p:sldLayoutId id="2147484463" r:id="rId4"/>
    <p:sldLayoutId id="2147484464" r:id="rId5"/>
    <p:sldLayoutId id="2147484465" r:id="rId6"/>
    <p:sldLayoutId id="2147484466" r:id="rId7"/>
    <p:sldLayoutId id="2147484467" r:id="rId8"/>
    <p:sldLayoutId id="2147484468" r:id="rId9"/>
    <p:sldLayoutId id="2147484469" r:id="rId10"/>
    <p:sldLayoutId id="2147484470"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2pPr>
      <a:lvl3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3pPr>
      <a:lvl4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4pPr>
      <a:lvl5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5pPr>
      <a:lvl6pPr marL="457200" algn="l" rtl="0" fontAlgn="base">
        <a:lnSpc>
          <a:spcPct val="90000"/>
        </a:lnSpc>
        <a:spcBef>
          <a:spcPct val="0"/>
        </a:spcBef>
        <a:spcAft>
          <a:spcPct val="0"/>
        </a:spcAft>
        <a:defRPr sz="4400">
          <a:solidFill>
            <a:schemeClr val="tx1"/>
          </a:solidFill>
          <a:latin typeface="Aptos Display" panose="020B0004020202020204" pitchFamily="34" charset="0"/>
        </a:defRPr>
      </a:lvl6pPr>
      <a:lvl7pPr marL="914400" algn="l" rtl="0" fontAlgn="base">
        <a:lnSpc>
          <a:spcPct val="90000"/>
        </a:lnSpc>
        <a:spcBef>
          <a:spcPct val="0"/>
        </a:spcBef>
        <a:spcAft>
          <a:spcPct val="0"/>
        </a:spcAft>
        <a:defRPr sz="4400">
          <a:solidFill>
            <a:schemeClr val="tx1"/>
          </a:solidFill>
          <a:latin typeface="Aptos Display" panose="020B0004020202020204" pitchFamily="34" charset="0"/>
        </a:defRPr>
      </a:lvl7pPr>
      <a:lvl8pPr marL="1371600" algn="l" rtl="0" fontAlgn="base">
        <a:lnSpc>
          <a:spcPct val="90000"/>
        </a:lnSpc>
        <a:spcBef>
          <a:spcPct val="0"/>
        </a:spcBef>
        <a:spcAft>
          <a:spcPct val="0"/>
        </a:spcAft>
        <a:defRPr sz="4400">
          <a:solidFill>
            <a:schemeClr val="tx1"/>
          </a:solidFill>
          <a:latin typeface="Aptos Display" panose="020B0004020202020204" pitchFamily="34" charset="0"/>
        </a:defRPr>
      </a:lvl8pPr>
      <a:lvl9pPr marL="1828800" algn="l" rtl="0" fontAlgn="base">
        <a:lnSpc>
          <a:spcPct val="90000"/>
        </a:lnSpc>
        <a:spcBef>
          <a:spcPct val="0"/>
        </a:spcBef>
        <a:spcAft>
          <a:spcPct val="0"/>
        </a:spcAft>
        <a:defRPr sz="4400">
          <a:solidFill>
            <a:schemeClr val="tx1"/>
          </a:solidFill>
          <a:latin typeface="Aptos Display" panose="020B000402020202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Segnaposto titolo 1">
            <a:extLst>
              <a:ext uri="{FF2B5EF4-FFF2-40B4-BE49-F238E27FC236}">
                <a16:creationId xmlns:a16="http://schemas.microsoft.com/office/drawing/2014/main" id="{FF61C902-4404-A2B1-50BC-32AAEA5AA135}"/>
              </a:ext>
            </a:extLst>
          </p:cNvPr>
          <p:cNvSpPr>
            <a:spLocks noGrp="1" noChangeArrowheads="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it-IT" altLang="it-IT"/>
              <a:t>Fare clic per modificare lo stile del titolo dello schema</a:t>
            </a:r>
          </a:p>
        </p:txBody>
      </p:sp>
      <p:sp>
        <p:nvSpPr>
          <p:cNvPr id="4099" name="Segnaposto testo 2">
            <a:extLst>
              <a:ext uri="{FF2B5EF4-FFF2-40B4-BE49-F238E27FC236}">
                <a16:creationId xmlns:a16="http://schemas.microsoft.com/office/drawing/2014/main" id="{4665B073-CE54-27DE-BC56-F42F605810B1}"/>
              </a:ext>
            </a:extLst>
          </p:cNvPr>
          <p:cNvSpPr>
            <a:spLocks noGrp="1" noChangeArrowheads="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it-IT" altLang="it-IT"/>
              <a:t>Fare clic per modificare gli stili del testo dello schema</a:t>
            </a:r>
          </a:p>
          <a:p>
            <a:pPr lvl="1"/>
            <a:r>
              <a:rPr lang="it-IT" altLang="it-IT"/>
              <a:t>Secondo livello</a:t>
            </a:r>
          </a:p>
          <a:p>
            <a:pPr lvl="2"/>
            <a:r>
              <a:rPr lang="it-IT" altLang="it-IT"/>
              <a:t>Terzo livello</a:t>
            </a:r>
          </a:p>
          <a:p>
            <a:pPr lvl="3"/>
            <a:r>
              <a:rPr lang="it-IT" altLang="it-IT"/>
              <a:t>Quarto livello</a:t>
            </a:r>
          </a:p>
          <a:p>
            <a:pPr lvl="4"/>
            <a:r>
              <a:rPr lang="it-IT" altLang="it-IT"/>
              <a:t>Quinto livello</a:t>
            </a:r>
          </a:p>
        </p:txBody>
      </p:sp>
      <p:sp>
        <p:nvSpPr>
          <p:cNvPr id="4" name="Segnaposto data 3">
            <a:extLst>
              <a:ext uri="{FF2B5EF4-FFF2-40B4-BE49-F238E27FC236}">
                <a16:creationId xmlns:a16="http://schemas.microsoft.com/office/drawing/2014/main" id="{11C7DC53-2486-50C4-813F-A27B69DF845B}"/>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a:defRPr/>
            </a:pPr>
            <a:fld id="{F43CEE16-BB74-4678-A3DC-F1431F5E8A34}" type="datetimeFigureOut">
              <a:rPr lang="it-IT"/>
              <a:pPr>
                <a:defRPr/>
              </a:pPr>
              <a:t>16/10/2026</a:t>
            </a:fld>
            <a:endParaRPr lang="it-IT"/>
          </a:p>
        </p:txBody>
      </p:sp>
      <p:sp>
        <p:nvSpPr>
          <p:cNvPr id="5" name="Segnaposto piè di pagina 4">
            <a:extLst>
              <a:ext uri="{FF2B5EF4-FFF2-40B4-BE49-F238E27FC236}">
                <a16:creationId xmlns:a16="http://schemas.microsoft.com/office/drawing/2014/main" id="{B0167BD1-1AF8-B08B-3CC3-148647874384}"/>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a:defRPr/>
            </a:pPr>
            <a:endParaRPr lang="it-IT"/>
          </a:p>
        </p:txBody>
      </p:sp>
      <p:sp>
        <p:nvSpPr>
          <p:cNvPr id="6" name="Segnaposto numero diapositiva 5">
            <a:extLst>
              <a:ext uri="{FF2B5EF4-FFF2-40B4-BE49-F238E27FC236}">
                <a16:creationId xmlns:a16="http://schemas.microsoft.com/office/drawing/2014/main" id="{FFD1BEC0-91E3-9AAA-E96D-DB38F691B524}"/>
              </a:ext>
            </a:extLst>
          </p:cNvPr>
          <p:cNvSpPr>
            <a:spLocks noGrp="1"/>
          </p:cNvSpPr>
          <p:nvPr>
            <p:ph type="sldNum" sz="quarter" idx="4"/>
          </p:nvPr>
        </p:nvSpPr>
        <p:spPr>
          <a:xfrm>
            <a:off x="6457950" y="6356350"/>
            <a:ext cx="20574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767676"/>
                </a:solidFill>
              </a:defRPr>
            </a:lvl1pPr>
          </a:lstStyle>
          <a:p>
            <a:fld id="{C2EC45A4-7E11-40CB-A35C-31DE7E7C00E0}" type="slidenum">
              <a:rPr lang="it-IT" altLang="it-IT"/>
              <a:pPr/>
              <a:t>‹N›</a:t>
            </a:fld>
            <a:endParaRPr lang="it-IT" altLang="it-IT"/>
          </a:p>
        </p:txBody>
      </p:sp>
    </p:spTree>
  </p:cSld>
  <p:clrMap bg1="lt1" tx1="dk1" bg2="lt2" tx2="dk2" accent1="accent1" accent2="accent2" accent3="accent3" accent4="accent4" accent5="accent5" accent6="accent6" hlink="hlink" folHlink="folHlink"/>
  <p:sldLayoutIdLst>
    <p:sldLayoutId id="2147484471" r:id="rId1"/>
    <p:sldLayoutId id="2147484472" r:id="rId2"/>
    <p:sldLayoutId id="2147484473" r:id="rId3"/>
    <p:sldLayoutId id="2147484474" r:id="rId4"/>
    <p:sldLayoutId id="2147484475" r:id="rId5"/>
    <p:sldLayoutId id="2147484476" r:id="rId6"/>
    <p:sldLayoutId id="2147484477" r:id="rId7"/>
    <p:sldLayoutId id="2147484478" r:id="rId8"/>
    <p:sldLayoutId id="2147484479" r:id="rId9"/>
    <p:sldLayoutId id="2147484480" r:id="rId10"/>
    <p:sldLayoutId id="2147484481"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2pPr>
      <a:lvl3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3pPr>
      <a:lvl4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4pPr>
      <a:lvl5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5pPr>
      <a:lvl6pPr marL="457200" algn="l" rtl="0" fontAlgn="base">
        <a:lnSpc>
          <a:spcPct val="90000"/>
        </a:lnSpc>
        <a:spcBef>
          <a:spcPct val="0"/>
        </a:spcBef>
        <a:spcAft>
          <a:spcPct val="0"/>
        </a:spcAft>
        <a:defRPr sz="4400">
          <a:solidFill>
            <a:schemeClr val="tx1"/>
          </a:solidFill>
          <a:latin typeface="Aptos Display" panose="020B0004020202020204" pitchFamily="34" charset="0"/>
        </a:defRPr>
      </a:lvl6pPr>
      <a:lvl7pPr marL="914400" algn="l" rtl="0" fontAlgn="base">
        <a:lnSpc>
          <a:spcPct val="90000"/>
        </a:lnSpc>
        <a:spcBef>
          <a:spcPct val="0"/>
        </a:spcBef>
        <a:spcAft>
          <a:spcPct val="0"/>
        </a:spcAft>
        <a:defRPr sz="4400">
          <a:solidFill>
            <a:schemeClr val="tx1"/>
          </a:solidFill>
          <a:latin typeface="Aptos Display" panose="020B0004020202020204" pitchFamily="34" charset="0"/>
        </a:defRPr>
      </a:lvl7pPr>
      <a:lvl8pPr marL="1371600" algn="l" rtl="0" fontAlgn="base">
        <a:lnSpc>
          <a:spcPct val="90000"/>
        </a:lnSpc>
        <a:spcBef>
          <a:spcPct val="0"/>
        </a:spcBef>
        <a:spcAft>
          <a:spcPct val="0"/>
        </a:spcAft>
        <a:defRPr sz="4400">
          <a:solidFill>
            <a:schemeClr val="tx1"/>
          </a:solidFill>
          <a:latin typeface="Aptos Display" panose="020B0004020202020204" pitchFamily="34" charset="0"/>
        </a:defRPr>
      </a:lvl8pPr>
      <a:lvl9pPr marL="1828800" algn="l" rtl="0" fontAlgn="base">
        <a:lnSpc>
          <a:spcPct val="90000"/>
        </a:lnSpc>
        <a:spcBef>
          <a:spcPct val="0"/>
        </a:spcBef>
        <a:spcAft>
          <a:spcPct val="0"/>
        </a:spcAft>
        <a:defRPr sz="4400">
          <a:solidFill>
            <a:schemeClr val="tx1"/>
          </a:solidFill>
          <a:latin typeface="Aptos Display" panose="020B000402020202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mailto:monica.paviotti@regione.fvg.i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4">
            <a:extLst>
              <a:ext uri="{FF2B5EF4-FFF2-40B4-BE49-F238E27FC236}">
                <a16:creationId xmlns:a16="http://schemas.microsoft.com/office/drawing/2014/main" id="{1628F937-31F6-CF3A-DBE5-7EC027627C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555" name="Text Box 27">
            <a:extLst>
              <a:ext uri="{FF2B5EF4-FFF2-40B4-BE49-F238E27FC236}">
                <a16:creationId xmlns:a16="http://schemas.microsoft.com/office/drawing/2014/main" id="{31487F60-AAED-1F68-ABC5-9B65E86ABE8D}"/>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
        <p:nvSpPr>
          <p:cNvPr id="23556" name="Rectangle 12">
            <a:extLst>
              <a:ext uri="{FF2B5EF4-FFF2-40B4-BE49-F238E27FC236}">
                <a16:creationId xmlns:a16="http://schemas.microsoft.com/office/drawing/2014/main" id="{FF785494-4AC7-E2B8-FCB7-BE098B546D0D}"/>
              </a:ext>
            </a:extLst>
          </p:cNvPr>
          <p:cNvSpPr txBox="1">
            <a:spLocks noChangeArrowheads="1"/>
          </p:cNvSpPr>
          <p:nvPr/>
        </p:nvSpPr>
        <p:spPr bwMode="auto">
          <a:xfrm>
            <a:off x="542925" y="1308000"/>
            <a:ext cx="8058150" cy="42388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algn="ctr"/>
            <a:r>
              <a:rPr lang="it-IT" altLang="it-IT" sz="3200" b="1" dirty="0">
                <a:solidFill>
                  <a:schemeClr val="bg1"/>
                </a:solidFill>
              </a:rPr>
              <a:t>Iniziative di acquisto centralizzato della </a:t>
            </a:r>
          </a:p>
          <a:p>
            <a:pPr algn="ctr">
              <a:spcAft>
                <a:spcPts val="600"/>
              </a:spcAft>
            </a:pPr>
            <a:r>
              <a:rPr lang="it-IT" altLang="it-IT" sz="3200" b="1" dirty="0">
                <a:solidFill>
                  <a:schemeClr val="bg1"/>
                </a:solidFill>
              </a:rPr>
              <a:t>Centrale unica di committenza e provveditorato regionale</a:t>
            </a:r>
          </a:p>
          <a:p>
            <a:pPr algn="ctr"/>
            <a:r>
              <a:rPr lang="it-IT" altLang="it-IT" sz="4800" b="1" dirty="0">
                <a:solidFill>
                  <a:srgbClr val="FFC000"/>
                </a:solidFill>
              </a:rPr>
              <a:t>22 ottobre 2026</a:t>
            </a:r>
          </a:p>
          <a:p>
            <a:pPr algn="ctr"/>
            <a:r>
              <a:rPr lang="it-IT" altLang="it-IT" sz="2800" b="1">
                <a:solidFill>
                  <a:srgbClr val="FFC000"/>
                </a:solidFill>
              </a:rPr>
              <a:t>Sala Conferenze R05 - TRIESTE</a:t>
            </a:r>
            <a:endParaRPr lang="it-IT" altLang="it-IT" sz="2800" b="1" dirty="0">
              <a:solidFill>
                <a:srgbClr val="FFC000"/>
              </a:solidFill>
            </a:endParaRPr>
          </a:p>
          <a:p>
            <a:pPr algn="ctr">
              <a:spcBef>
                <a:spcPts val="1200"/>
              </a:spcBef>
            </a:pPr>
            <a:r>
              <a:rPr lang="it-IT" altLang="it-IT" sz="3600" b="1" dirty="0">
                <a:solidFill>
                  <a:schemeClr val="bg1"/>
                </a:solidFill>
              </a:rPr>
              <a:t>Incontro con Enti locali </a:t>
            </a:r>
          </a:p>
          <a:p>
            <a:pPr algn="ctr">
              <a:spcBef>
                <a:spcPts val="1200"/>
              </a:spcBef>
            </a:pPr>
            <a:r>
              <a:rPr lang="it-IT" altLang="it-IT" sz="3600" b="1" dirty="0">
                <a:solidFill>
                  <a:schemeClr val="bg1"/>
                </a:solidFill>
              </a:rPr>
              <a:t>ed enti convenzionati</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71E92D-C64D-AE64-88AE-91AA02A874D3}"/>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36739472-ACA5-EC21-B9C7-A4B32DD75C01}"/>
              </a:ext>
            </a:extLst>
          </p:cNvPr>
          <p:cNvSpPr>
            <a:spLocks noGrp="1" noChangeArrowheads="1"/>
          </p:cNvSpPr>
          <p:nvPr>
            <p:ph type="title"/>
          </p:nvPr>
        </p:nvSpPr>
        <p:spPr bwMode="auto">
          <a:xfrm>
            <a:off x="395288" y="981075"/>
            <a:ext cx="8058150" cy="1100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dirty="0"/>
              <a:t>Come aderire alle Convenzioni/Accordi quadro</a:t>
            </a:r>
            <a:br>
              <a:rPr lang="it-IT" dirty="0"/>
            </a:br>
            <a:r>
              <a:rPr lang="it-IT" sz="2400" b="0" dirty="0"/>
              <a:t>Prima di aderire ad una convenzione bisogna accertarsi di verificare che:</a:t>
            </a:r>
            <a:br>
              <a:rPr lang="it-IT" sz="2400" b="0" dirty="0"/>
            </a:br>
            <a:r>
              <a:rPr lang="it-IT" sz="2400" b="0" dirty="0"/>
              <a:t>1) la spesa sia correttamente previsti negli atti di programmazione finanziaria (bilancio);</a:t>
            </a:r>
            <a:br>
              <a:rPr lang="it-IT" sz="2400" b="0" dirty="0"/>
            </a:br>
            <a:r>
              <a:rPr lang="it-IT" sz="2400" b="0" dirty="0"/>
              <a:t>2) la programmazione triennale di beni e servizi dell’amministrazione riporti il servizio/bene che si vuole acquisire (se l’importo dell’ordinativo di fornitura è superiore a 140.000 €);</a:t>
            </a:r>
            <a:br>
              <a:rPr lang="it-IT" sz="2400" b="0" dirty="0"/>
            </a:br>
            <a:r>
              <a:rPr lang="it-IT" sz="2400" b="0" dirty="0"/>
              <a:t>3) i contenuti essenziali della convenzione corrispondano alle effettive necessità dell’amministrazione;</a:t>
            </a:r>
          </a:p>
        </p:txBody>
      </p:sp>
      <p:sp>
        <p:nvSpPr>
          <p:cNvPr id="3" name="Rettangolo 2">
            <a:extLst>
              <a:ext uri="{FF2B5EF4-FFF2-40B4-BE49-F238E27FC236}">
                <a16:creationId xmlns:a16="http://schemas.microsoft.com/office/drawing/2014/main" id="{BE610CB6-69BC-6E4F-CFB3-A8B0C930C7DF}"/>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97E72053-A071-23B4-E95F-5B6F1CB22F10}"/>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Tree>
    <p:extLst>
      <p:ext uri="{BB962C8B-B14F-4D97-AF65-F5344CB8AC3E}">
        <p14:creationId xmlns:p14="http://schemas.microsoft.com/office/powerpoint/2010/main" val="202474292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71E92D-C64D-AE64-88AE-91AA02A874D3}"/>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36739472-ACA5-EC21-B9C7-A4B32DD75C01}"/>
              </a:ext>
            </a:extLst>
          </p:cNvPr>
          <p:cNvSpPr>
            <a:spLocks noGrp="1" noChangeArrowheads="1"/>
          </p:cNvSpPr>
          <p:nvPr>
            <p:ph type="title"/>
          </p:nvPr>
        </p:nvSpPr>
        <p:spPr bwMode="auto">
          <a:xfrm>
            <a:off x="395288" y="981075"/>
            <a:ext cx="8058150" cy="1100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dirty="0"/>
              <a:t>Come aderire alle Convenzioni/Accordi quadro</a:t>
            </a:r>
            <a:br>
              <a:rPr lang="it-IT" dirty="0"/>
            </a:br>
            <a:r>
              <a:rPr lang="it-IT" sz="2400" b="0" dirty="0"/>
              <a:t>4)  il comune sia tra i soggetti destinatari dell’iniziativa e in caso negativo verificare la possibilità di essere ammessi all’utilizzo della convenzione contattando direttamente il referente CUC-SA dell’iniziativa (c.d. quota di </a:t>
            </a:r>
            <a:r>
              <a:rPr lang="it-IT" sz="2400" b="0" dirty="0" err="1"/>
              <a:t>contingency</a:t>
            </a:r>
            <a:r>
              <a:rPr lang="it-IT" sz="2400" b="0" dirty="0"/>
              <a:t>);</a:t>
            </a:r>
            <a:br>
              <a:rPr lang="it-IT" sz="2400" b="0" dirty="0"/>
            </a:br>
            <a:r>
              <a:rPr lang="it-IT" sz="2400" b="0" dirty="0"/>
              <a:t>5) se c’è personale interessato dall’attivazione della clausola sociale e se del caso acquisire le informazioni dal fornitore uscente;</a:t>
            </a:r>
            <a:br>
              <a:rPr lang="it-IT" sz="2400" b="0" dirty="0"/>
            </a:br>
            <a:r>
              <a:rPr lang="it-IT" sz="2400" b="0" dirty="0"/>
              <a:t>6) il comune sia correttamente abilitato all’utilizzo del modulo contratti (CUC-SA) e a </a:t>
            </a:r>
            <a:r>
              <a:rPr lang="it-IT" sz="2400" b="0" dirty="0" err="1"/>
              <a:t>eAppaltiFVG</a:t>
            </a:r>
            <a:r>
              <a:rPr lang="it-IT" sz="2400" b="0" dirty="0"/>
              <a:t> (modulo GGAP 2024 per acquisizione CIG su eAppaltiFVG-SAT).</a:t>
            </a:r>
            <a:br>
              <a:rPr lang="it-IT" dirty="0"/>
            </a:br>
            <a:endParaRPr lang="it-IT" sz="2400" b="0" dirty="0"/>
          </a:p>
        </p:txBody>
      </p:sp>
      <p:sp>
        <p:nvSpPr>
          <p:cNvPr id="3" name="Rettangolo 2">
            <a:extLst>
              <a:ext uri="{FF2B5EF4-FFF2-40B4-BE49-F238E27FC236}">
                <a16:creationId xmlns:a16="http://schemas.microsoft.com/office/drawing/2014/main" id="{BE610CB6-69BC-6E4F-CFB3-A8B0C930C7DF}"/>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97E72053-A071-23B4-E95F-5B6F1CB22F10}"/>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Tree>
    <p:extLst>
      <p:ext uri="{BB962C8B-B14F-4D97-AF65-F5344CB8AC3E}">
        <p14:creationId xmlns:p14="http://schemas.microsoft.com/office/powerpoint/2010/main" val="358898954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71E92D-C64D-AE64-88AE-91AA02A874D3}"/>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36739472-ACA5-EC21-B9C7-A4B32DD75C01}"/>
              </a:ext>
            </a:extLst>
          </p:cNvPr>
          <p:cNvSpPr>
            <a:spLocks noGrp="1" noChangeArrowheads="1"/>
          </p:cNvSpPr>
          <p:nvPr>
            <p:ph type="title"/>
          </p:nvPr>
        </p:nvSpPr>
        <p:spPr bwMode="auto">
          <a:xfrm>
            <a:off x="395288" y="981075"/>
            <a:ext cx="8058150" cy="1100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dirty="0"/>
              <a:t>Come aderire alle Convenzioni/Accordi quadro</a:t>
            </a:r>
            <a:br>
              <a:rPr lang="it-IT" dirty="0"/>
            </a:br>
            <a:r>
              <a:rPr lang="it-IT" sz="2400" b="0" dirty="0"/>
              <a:t>La procedura per l’adesione alle convenzioni può essere sintetizzata come segue:</a:t>
            </a:r>
            <a:br>
              <a:rPr lang="it-IT" sz="2400" b="0" dirty="0"/>
            </a:br>
            <a:r>
              <a:rPr lang="it-IT" sz="2400" b="0" dirty="0"/>
              <a:t>A) Richiesta preliminare di Fornitura (RPF): L’amministrazione contraente chiede al Fornitore, sulla base delle proprie esigenze, di fornire un Preventivo di spesa, un Piano delle Forniture (PDF), un Piano degli Interventi (PDI) o Piano delle Attività (PDA). La richiesta è inoltrata telematicamente entrando nell’area riservata di CUC-SA. È già presente un modello tipo da utilizzare.</a:t>
            </a:r>
            <a:br>
              <a:rPr lang="it-IT" sz="2400" b="0" dirty="0"/>
            </a:br>
            <a:endParaRPr lang="it-IT" sz="2400" b="0" dirty="0"/>
          </a:p>
        </p:txBody>
      </p:sp>
      <p:sp>
        <p:nvSpPr>
          <p:cNvPr id="3" name="Rettangolo 2">
            <a:extLst>
              <a:ext uri="{FF2B5EF4-FFF2-40B4-BE49-F238E27FC236}">
                <a16:creationId xmlns:a16="http://schemas.microsoft.com/office/drawing/2014/main" id="{BE610CB6-69BC-6E4F-CFB3-A8B0C930C7DF}"/>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97E72053-A071-23B4-E95F-5B6F1CB22F10}"/>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Tree>
    <p:extLst>
      <p:ext uri="{BB962C8B-B14F-4D97-AF65-F5344CB8AC3E}">
        <p14:creationId xmlns:p14="http://schemas.microsoft.com/office/powerpoint/2010/main" val="341543541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71E92D-C64D-AE64-88AE-91AA02A874D3}"/>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36739472-ACA5-EC21-B9C7-A4B32DD75C01}"/>
              </a:ext>
            </a:extLst>
          </p:cNvPr>
          <p:cNvSpPr>
            <a:spLocks noGrp="1" noChangeArrowheads="1"/>
          </p:cNvSpPr>
          <p:nvPr>
            <p:ph type="title"/>
          </p:nvPr>
        </p:nvSpPr>
        <p:spPr bwMode="auto">
          <a:xfrm>
            <a:off x="395288" y="981075"/>
            <a:ext cx="8058150" cy="1100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dirty="0"/>
              <a:t>Come aderire alle Convenzioni/Accordi quadro</a:t>
            </a:r>
            <a:br>
              <a:rPr lang="it-IT" dirty="0"/>
            </a:br>
            <a:r>
              <a:rPr lang="it-IT" sz="2400" b="0" dirty="0"/>
              <a:t>B) Il Fornitore evade le RPF in ordine progressivo sulla base della data di ricezione (first in first out); </a:t>
            </a:r>
            <a:br>
              <a:rPr lang="it-IT" sz="2400" b="0" dirty="0"/>
            </a:br>
            <a:r>
              <a:rPr lang="it-IT" sz="2400" b="0" dirty="0"/>
              <a:t>C) Se necessario </a:t>
            </a:r>
            <a:r>
              <a:rPr lang="it-IT" sz="2400" b="0" dirty="0" err="1"/>
              <a:t>iI</a:t>
            </a:r>
            <a:r>
              <a:rPr lang="it-IT" sz="2400" b="0" dirty="0"/>
              <a:t> Fornitore concorda un Sopralluogo (attività tipicamente prevista nel caso di servizi); </a:t>
            </a:r>
            <a:br>
              <a:rPr lang="it-IT" sz="2400" b="0" dirty="0"/>
            </a:br>
            <a:r>
              <a:rPr lang="it-IT" sz="2400" b="0" dirty="0"/>
              <a:t>D) Il Fornitore riscontra la richiesta e trasmette il preventivo di spesa o il PDF/PDI/PDA sottoscritto con firma digitale e accantona le somme necessarie a soddisfare l’Ordinativo di Fornitura (congelamento delle somme su CUC-SA); </a:t>
            </a:r>
          </a:p>
        </p:txBody>
      </p:sp>
      <p:sp>
        <p:nvSpPr>
          <p:cNvPr id="3" name="Rettangolo 2">
            <a:extLst>
              <a:ext uri="{FF2B5EF4-FFF2-40B4-BE49-F238E27FC236}">
                <a16:creationId xmlns:a16="http://schemas.microsoft.com/office/drawing/2014/main" id="{BE610CB6-69BC-6E4F-CFB3-A8B0C930C7DF}"/>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97E72053-A071-23B4-E95F-5B6F1CB22F10}"/>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Tree>
    <p:extLst>
      <p:ext uri="{BB962C8B-B14F-4D97-AF65-F5344CB8AC3E}">
        <p14:creationId xmlns:p14="http://schemas.microsoft.com/office/powerpoint/2010/main" val="4038184097"/>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71E92D-C64D-AE64-88AE-91AA02A874D3}"/>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36739472-ACA5-EC21-B9C7-A4B32DD75C01}"/>
              </a:ext>
            </a:extLst>
          </p:cNvPr>
          <p:cNvSpPr>
            <a:spLocks noGrp="1" noChangeArrowheads="1"/>
          </p:cNvSpPr>
          <p:nvPr>
            <p:ph type="title"/>
          </p:nvPr>
        </p:nvSpPr>
        <p:spPr bwMode="auto">
          <a:xfrm>
            <a:off x="395288" y="981075"/>
            <a:ext cx="8058150" cy="1100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dirty="0"/>
              <a:t>Come aderire alle Convenzioni/Accordi quadro</a:t>
            </a:r>
            <a:br>
              <a:rPr lang="it-IT" dirty="0"/>
            </a:br>
            <a:r>
              <a:rPr lang="it-IT" sz="2400" b="0" dirty="0"/>
              <a:t>E) Subappalto: Nel Preventivo di Spesa o PDF/PDI/PDA è contenuta una dichiarazione relativa ai servizi che il Fornitore intende affidare in subappalto con l’indicazione del nominativo della Ditta subappaltatrice, i relativi importi e l’attestazione della sussistenza di tutte le condizioni definite ai sensi dell’art. 119 del </a:t>
            </a:r>
            <a:r>
              <a:rPr lang="it-IT" sz="2400" b="0" dirty="0" err="1"/>
              <a:t>Dlgs</a:t>
            </a:r>
            <a:r>
              <a:rPr lang="it-IT" sz="2400" b="0" dirty="0"/>
              <a:t>. n. 36/2023;</a:t>
            </a:r>
            <a:br>
              <a:rPr lang="it-IT" sz="2400" b="0" dirty="0"/>
            </a:br>
            <a:r>
              <a:rPr lang="it-IT" sz="2400" b="0" dirty="0"/>
              <a:t>F) Valutazione del Preventivo di spesa: l’Amministrazione contraente valuta il Preventivo di spesa o il PDF/PDI/PDA e chiede eventuali revisioni dello stesso;</a:t>
            </a:r>
            <a:br>
              <a:rPr lang="it-IT" sz="2400" b="0" dirty="0"/>
            </a:br>
            <a:r>
              <a:rPr lang="it-IT" sz="2400" b="0" dirty="0"/>
              <a:t>G) DUVRI: eventuale predisposizione del DUVRI; </a:t>
            </a:r>
            <a:br>
              <a:rPr lang="it-IT" sz="2400" b="0" dirty="0"/>
            </a:br>
            <a:endParaRPr lang="it-IT" sz="2400" b="0" dirty="0"/>
          </a:p>
        </p:txBody>
      </p:sp>
      <p:sp>
        <p:nvSpPr>
          <p:cNvPr id="3" name="Rettangolo 2">
            <a:extLst>
              <a:ext uri="{FF2B5EF4-FFF2-40B4-BE49-F238E27FC236}">
                <a16:creationId xmlns:a16="http://schemas.microsoft.com/office/drawing/2014/main" id="{BE610CB6-69BC-6E4F-CFB3-A8B0C930C7DF}"/>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97E72053-A071-23B4-E95F-5B6F1CB22F10}"/>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Tree>
    <p:extLst>
      <p:ext uri="{BB962C8B-B14F-4D97-AF65-F5344CB8AC3E}">
        <p14:creationId xmlns:p14="http://schemas.microsoft.com/office/powerpoint/2010/main" val="239890488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71E92D-C64D-AE64-88AE-91AA02A874D3}"/>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36739472-ACA5-EC21-B9C7-A4B32DD75C01}"/>
              </a:ext>
            </a:extLst>
          </p:cNvPr>
          <p:cNvSpPr>
            <a:spLocks noGrp="1" noChangeArrowheads="1"/>
          </p:cNvSpPr>
          <p:nvPr>
            <p:ph type="title"/>
          </p:nvPr>
        </p:nvSpPr>
        <p:spPr bwMode="auto">
          <a:xfrm>
            <a:off x="395288" y="981075"/>
            <a:ext cx="8058150" cy="1100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dirty="0"/>
              <a:t>Come aderire alle Convenzioni/Accordi quadro</a:t>
            </a:r>
            <a:br>
              <a:rPr lang="it-IT" dirty="0"/>
            </a:br>
            <a:r>
              <a:rPr lang="it-IT" sz="2400" b="0" dirty="0"/>
              <a:t>H) Emissione dell’Ordinativo di Fornitura: se il Preventivo di spesa o il PDF/PDI/PDA sono corretti, l’AC acquisisce il CIG ed emette l’Ordinativo di Fornitura previa verifica della regolarità del DURC. Attenzione che sia il Preventivo di spesa che il PDF/PDI/PDA hanno un termine di validità. Sull’Ordinativo di Fornitura non è necessario applicare il bollo (Cfr. pareri MIT 2667 e 2875). </a:t>
            </a:r>
            <a:br>
              <a:rPr lang="it-IT" sz="2400" b="0" dirty="0"/>
            </a:br>
            <a:endParaRPr lang="it-IT" sz="2400" b="0" dirty="0"/>
          </a:p>
        </p:txBody>
      </p:sp>
      <p:sp>
        <p:nvSpPr>
          <p:cNvPr id="3" name="Rettangolo 2">
            <a:extLst>
              <a:ext uri="{FF2B5EF4-FFF2-40B4-BE49-F238E27FC236}">
                <a16:creationId xmlns:a16="http://schemas.microsoft.com/office/drawing/2014/main" id="{BE610CB6-69BC-6E4F-CFB3-A8B0C930C7DF}"/>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97E72053-A071-23B4-E95F-5B6F1CB22F10}"/>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Tree>
    <p:extLst>
      <p:ext uri="{BB962C8B-B14F-4D97-AF65-F5344CB8AC3E}">
        <p14:creationId xmlns:p14="http://schemas.microsoft.com/office/powerpoint/2010/main" val="850844403"/>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71E92D-C64D-AE64-88AE-91AA02A874D3}"/>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36739472-ACA5-EC21-B9C7-A4B32DD75C01}"/>
              </a:ext>
            </a:extLst>
          </p:cNvPr>
          <p:cNvSpPr>
            <a:spLocks noGrp="1" noChangeArrowheads="1"/>
          </p:cNvSpPr>
          <p:nvPr>
            <p:ph type="title"/>
          </p:nvPr>
        </p:nvSpPr>
        <p:spPr bwMode="auto">
          <a:xfrm>
            <a:off x="395288" y="981075"/>
            <a:ext cx="8058150" cy="1100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dirty="0"/>
              <a:t>Come aderire alle Convenzioni/Accordi quadro</a:t>
            </a:r>
            <a:br>
              <a:rPr lang="it-IT" dirty="0"/>
            </a:br>
            <a:r>
              <a:rPr lang="it-IT" sz="2400" b="0" dirty="0"/>
              <a:t>I) Subappalto: autorizzazione degli eventuali subappalti richiesti dal Fornitore;</a:t>
            </a:r>
            <a:br>
              <a:rPr lang="it-IT" sz="2400" b="0" dirty="0"/>
            </a:br>
            <a:r>
              <a:rPr lang="it-IT" sz="2400" b="0" dirty="0"/>
              <a:t>L) Eventuale nomina di un Direttore dell’Esecuzione (obbligatorio per ODF d’importo &gt; di 500.000 € e, indipendentemente dall’importo, per servizi di particolare importanza e merceologiche cfr. allegato II.14); </a:t>
            </a:r>
            <a:br>
              <a:rPr lang="it-IT" sz="2400" b="0" dirty="0"/>
            </a:br>
            <a:r>
              <a:rPr lang="it-IT" sz="2400" b="0" dirty="0"/>
              <a:t>M) Sottoscrizione del verbale di consegna: laddove previsto dalla specifica convenzione sottoscrizione del verbale di consegna dalla cui data decorre l’erogazione del servizio.</a:t>
            </a:r>
            <a:br>
              <a:rPr lang="it-IT" sz="2400" b="0" dirty="0"/>
            </a:br>
            <a:endParaRPr lang="it-IT" sz="2400" b="0" dirty="0"/>
          </a:p>
        </p:txBody>
      </p:sp>
      <p:sp>
        <p:nvSpPr>
          <p:cNvPr id="3" name="Rettangolo 2">
            <a:extLst>
              <a:ext uri="{FF2B5EF4-FFF2-40B4-BE49-F238E27FC236}">
                <a16:creationId xmlns:a16="http://schemas.microsoft.com/office/drawing/2014/main" id="{BE610CB6-69BC-6E4F-CFB3-A8B0C930C7DF}"/>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97E72053-A071-23B4-E95F-5B6F1CB22F10}"/>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Tree>
    <p:extLst>
      <p:ext uri="{BB962C8B-B14F-4D97-AF65-F5344CB8AC3E}">
        <p14:creationId xmlns:p14="http://schemas.microsoft.com/office/powerpoint/2010/main" val="2573579580"/>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71E92D-C64D-AE64-88AE-91AA02A874D3}"/>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36739472-ACA5-EC21-B9C7-A4B32DD75C01}"/>
              </a:ext>
            </a:extLst>
          </p:cNvPr>
          <p:cNvSpPr>
            <a:spLocks noGrp="1" noChangeArrowheads="1"/>
          </p:cNvSpPr>
          <p:nvPr>
            <p:ph type="title"/>
          </p:nvPr>
        </p:nvSpPr>
        <p:spPr bwMode="auto">
          <a:xfrm>
            <a:off x="395288" y="981075"/>
            <a:ext cx="8058150" cy="1100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dirty="0"/>
              <a:t>Come aderire alle Convenzioni/Accordi quadro</a:t>
            </a:r>
            <a:br>
              <a:rPr lang="it-IT" dirty="0"/>
            </a:br>
            <a:r>
              <a:rPr lang="it-IT" sz="2400" b="0" dirty="0"/>
              <a:t>Nel prospetto economico del servizio/fornitura nelle somme a disposizione prevedere:</a:t>
            </a:r>
            <a:br>
              <a:rPr lang="it-IT" sz="2400" b="0" dirty="0"/>
            </a:br>
            <a:r>
              <a:rPr lang="it-IT" sz="2400" b="0" dirty="0"/>
              <a:t>- eventuali opzioni contrattuali (quinto, rinnovo);</a:t>
            </a:r>
            <a:br>
              <a:rPr lang="it-IT" sz="2400" b="0" dirty="0"/>
            </a:br>
            <a:r>
              <a:rPr lang="it-IT" sz="2400" b="0" dirty="0"/>
              <a:t>- accantonamento per revisione prezzi;</a:t>
            </a:r>
            <a:br>
              <a:rPr lang="it-IT" sz="2400" b="0" dirty="0"/>
            </a:br>
            <a:r>
              <a:rPr lang="it-IT" sz="2400" b="0" dirty="0"/>
              <a:t>- eventuali somme per imprevisti;</a:t>
            </a:r>
            <a:br>
              <a:rPr lang="it-IT" sz="2400" b="0" dirty="0"/>
            </a:br>
            <a:r>
              <a:rPr lang="it-IT" sz="2400" b="0" dirty="0"/>
              <a:t>- incentivi per funzioni tecniche;</a:t>
            </a:r>
            <a:br>
              <a:rPr lang="it-IT" sz="2400" b="0" dirty="0"/>
            </a:br>
            <a:r>
              <a:rPr lang="it-IT" sz="2400" b="0" dirty="0"/>
              <a:t>- IVA di legge.</a:t>
            </a:r>
          </a:p>
        </p:txBody>
      </p:sp>
      <p:sp>
        <p:nvSpPr>
          <p:cNvPr id="3" name="Rettangolo 2">
            <a:extLst>
              <a:ext uri="{FF2B5EF4-FFF2-40B4-BE49-F238E27FC236}">
                <a16:creationId xmlns:a16="http://schemas.microsoft.com/office/drawing/2014/main" id="{BE610CB6-69BC-6E4F-CFB3-A8B0C930C7DF}"/>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97E72053-A071-23B4-E95F-5B6F1CB22F10}"/>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Tree>
    <p:extLst>
      <p:ext uri="{BB962C8B-B14F-4D97-AF65-F5344CB8AC3E}">
        <p14:creationId xmlns:p14="http://schemas.microsoft.com/office/powerpoint/2010/main" val="1975066710"/>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71E92D-C64D-AE64-88AE-91AA02A874D3}"/>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36739472-ACA5-EC21-B9C7-A4B32DD75C01}"/>
              </a:ext>
            </a:extLst>
          </p:cNvPr>
          <p:cNvSpPr>
            <a:spLocks noGrp="1" noChangeArrowheads="1"/>
          </p:cNvSpPr>
          <p:nvPr>
            <p:ph type="title"/>
          </p:nvPr>
        </p:nvSpPr>
        <p:spPr bwMode="auto">
          <a:xfrm>
            <a:off x="395288" y="981075"/>
            <a:ext cx="8058150" cy="1100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dirty="0"/>
              <a:t>Focus sugli incentivi per funzioni tecniche</a:t>
            </a:r>
            <a:br>
              <a:rPr lang="it-IT" dirty="0"/>
            </a:br>
            <a:r>
              <a:rPr lang="it-IT" sz="2400" b="0" dirty="0"/>
              <a:t>Cosa cambia con il nuovo regolamento regionale sugli incentivi per funzioni tecniche approvato con Decreto del Presidente della Regione n. 13 del 2 febbraio 2026:</a:t>
            </a:r>
            <a:br>
              <a:rPr lang="it-IT" sz="2400" b="0" dirty="0"/>
            </a:br>
            <a:r>
              <a:rPr lang="it-IT" sz="2400" b="0" dirty="0"/>
              <a:t>- a seguito dell’introduzione dell’art. 46 bis nella L.R. 26/2014 </a:t>
            </a:r>
            <a:r>
              <a:rPr lang="it-IT" sz="2400" dirty="0"/>
              <a:t>anche gli Enti locali </a:t>
            </a:r>
            <a:r>
              <a:rPr lang="it-IT" sz="2400" b="0" dirty="0"/>
              <a:t>sono tenuti al versamento della quota di loro spettanza;</a:t>
            </a:r>
            <a:br>
              <a:rPr lang="it-IT" sz="2400" b="0" dirty="0"/>
            </a:br>
            <a:r>
              <a:rPr lang="it-IT" sz="2400" b="0" dirty="0"/>
              <a:t>- si applica alle convezioni/accordi quadro disciplinati dal </a:t>
            </a:r>
            <a:r>
              <a:rPr lang="it-IT" sz="2400" b="0" dirty="0" err="1"/>
              <a:t>D.Lgs.</a:t>
            </a:r>
            <a:r>
              <a:rPr lang="it-IT" sz="2400" b="0" dirty="0"/>
              <a:t> 36/2023 ( per le convenzioni disciplinate dal </a:t>
            </a:r>
            <a:r>
              <a:rPr lang="it-IT" sz="2400" b="0" dirty="0" err="1"/>
              <a:t>D.Lgs.</a:t>
            </a:r>
            <a:r>
              <a:rPr lang="it-IT" sz="2400" b="0" dirty="0"/>
              <a:t> 50/2016 non cambia nulla);</a:t>
            </a:r>
            <a:br>
              <a:rPr lang="it-IT" sz="2400" b="0" dirty="0"/>
            </a:br>
            <a:r>
              <a:rPr lang="it-IT" sz="2400" b="0" dirty="0"/>
              <a:t>- non si applica alle gare gestite da Insiel (fotocopiatori e assistenza informatica).</a:t>
            </a:r>
          </a:p>
        </p:txBody>
      </p:sp>
      <p:sp>
        <p:nvSpPr>
          <p:cNvPr id="3" name="Rettangolo 2">
            <a:extLst>
              <a:ext uri="{FF2B5EF4-FFF2-40B4-BE49-F238E27FC236}">
                <a16:creationId xmlns:a16="http://schemas.microsoft.com/office/drawing/2014/main" id="{BE610CB6-69BC-6E4F-CFB3-A8B0C930C7DF}"/>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97E72053-A071-23B4-E95F-5B6F1CB22F10}"/>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Tree>
    <p:extLst>
      <p:ext uri="{BB962C8B-B14F-4D97-AF65-F5344CB8AC3E}">
        <p14:creationId xmlns:p14="http://schemas.microsoft.com/office/powerpoint/2010/main" val="317145377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71E92D-C64D-AE64-88AE-91AA02A874D3}"/>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36739472-ACA5-EC21-B9C7-A4B32DD75C01}"/>
              </a:ext>
            </a:extLst>
          </p:cNvPr>
          <p:cNvSpPr>
            <a:spLocks noGrp="1" noChangeArrowheads="1"/>
          </p:cNvSpPr>
          <p:nvPr>
            <p:ph type="title"/>
          </p:nvPr>
        </p:nvSpPr>
        <p:spPr bwMode="auto">
          <a:xfrm>
            <a:off x="395288" y="981075"/>
            <a:ext cx="8058150" cy="1100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dirty="0"/>
              <a:t>Focus sugli incentivi per funzioni tecniche</a:t>
            </a:r>
            <a:br>
              <a:rPr lang="it-IT" dirty="0"/>
            </a:br>
            <a:r>
              <a:rPr lang="it-IT" sz="2400" b="0" dirty="0"/>
              <a:t>Come si calcola (art. 6 del Regolamento).</a:t>
            </a:r>
            <a:br>
              <a:rPr lang="it-IT" sz="2400" b="0" dirty="0"/>
            </a:br>
            <a:br>
              <a:rPr lang="it-IT" sz="2400" b="0" dirty="0"/>
            </a:br>
            <a:br>
              <a:rPr lang="it-IT" sz="2400" b="0" dirty="0"/>
            </a:br>
            <a:r>
              <a:rPr lang="it-IT" sz="2400" b="0" dirty="0"/>
              <a:t>Dove:</a:t>
            </a:r>
            <a:br>
              <a:rPr lang="it-IT" sz="2400" b="0" dirty="0"/>
            </a:br>
            <a:r>
              <a:rPr lang="it-IT" sz="2400" b="0" dirty="0" err="1"/>
              <a:t>I_cd</a:t>
            </a:r>
            <a:r>
              <a:rPr lang="it-IT" sz="2400" b="0" dirty="0"/>
              <a:t>: incentivi per il singolo contratto derivato da versare a RA FVG</a:t>
            </a:r>
            <a:br>
              <a:rPr lang="it-IT" sz="2400" b="0" dirty="0"/>
            </a:br>
            <a:r>
              <a:rPr lang="it-IT" sz="2400" b="0" dirty="0" err="1"/>
              <a:t>V_cd</a:t>
            </a:r>
            <a:r>
              <a:rPr lang="it-IT" sz="2400" b="0" dirty="0"/>
              <a:t>: valore del singolo contratto derivato</a:t>
            </a:r>
            <a:br>
              <a:rPr lang="it-IT" sz="2400" b="0" dirty="0"/>
            </a:br>
            <a:r>
              <a:rPr lang="it-IT" sz="2400" b="0" dirty="0" err="1"/>
              <a:t>I_cq</a:t>
            </a:r>
            <a:r>
              <a:rPr lang="it-IT" sz="2400" b="0" dirty="0"/>
              <a:t> : incentivi per il contratto quadro</a:t>
            </a:r>
            <a:br>
              <a:rPr lang="it-IT" sz="2400" b="0" dirty="0"/>
            </a:br>
            <a:r>
              <a:rPr lang="it-IT" sz="2400" b="0" dirty="0" err="1"/>
              <a:t>V_cq</a:t>
            </a:r>
            <a:r>
              <a:rPr lang="it-IT" sz="2400" b="0" dirty="0"/>
              <a:t>: valore del contratto quadro ai sensi dell’articolo 46 bis, comma 1, della legge regionale 26/2014.</a:t>
            </a:r>
            <a:br>
              <a:rPr lang="it-IT" sz="2400" b="0" dirty="0"/>
            </a:br>
            <a:endParaRPr lang="it-IT" sz="2400" b="0" dirty="0"/>
          </a:p>
        </p:txBody>
      </p:sp>
      <p:sp>
        <p:nvSpPr>
          <p:cNvPr id="3" name="Rettangolo 2">
            <a:extLst>
              <a:ext uri="{FF2B5EF4-FFF2-40B4-BE49-F238E27FC236}">
                <a16:creationId xmlns:a16="http://schemas.microsoft.com/office/drawing/2014/main" id="{BE610CB6-69BC-6E4F-CFB3-A8B0C930C7DF}"/>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97E72053-A071-23B4-E95F-5B6F1CB22F10}"/>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pic>
        <p:nvPicPr>
          <p:cNvPr id="5" name="Immagine 4"/>
          <p:cNvPicPr>
            <a:picLocks noChangeAspect="1"/>
          </p:cNvPicPr>
          <p:nvPr/>
        </p:nvPicPr>
        <p:blipFill>
          <a:blip r:embed="rId3"/>
          <a:stretch>
            <a:fillRect/>
          </a:stretch>
        </p:blipFill>
        <p:spPr>
          <a:xfrm>
            <a:off x="3275856" y="2564904"/>
            <a:ext cx="2952325" cy="648072"/>
          </a:xfrm>
          <a:prstGeom prst="rect">
            <a:avLst/>
          </a:prstGeom>
        </p:spPr>
      </p:pic>
    </p:spTree>
    <p:extLst>
      <p:ext uri="{BB962C8B-B14F-4D97-AF65-F5344CB8AC3E}">
        <p14:creationId xmlns:p14="http://schemas.microsoft.com/office/powerpoint/2010/main" val="370010328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71E92D-C64D-AE64-88AE-91AA02A874D3}"/>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36739472-ACA5-EC21-B9C7-A4B32DD75C01}"/>
              </a:ext>
            </a:extLst>
          </p:cNvPr>
          <p:cNvSpPr>
            <a:spLocks noGrp="1" noChangeArrowheads="1"/>
          </p:cNvSpPr>
          <p:nvPr>
            <p:ph type="title"/>
          </p:nvPr>
        </p:nvSpPr>
        <p:spPr bwMode="auto">
          <a:xfrm>
            <a:off x="395288" y="981075"/>
            <a:ext cx="8058150" cy="1100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it-IT" dirty="0"/>
              <a:t>Focus sugli incentivi per funzioni tecniche</a:t>
            </a:r>
            <a:br>
              <a:rPr lang="it-IT" dirty="0"/>
            </a:br>
            <a:r>
              <a:rPr lang="it-IT" sz="2400" b="0" dirty="0"/>
              <a:t>Per favorire il calcolo in autonomia in area riservata sul portale CUC_SA è presente un foglio di calcolo in </a:t>
            </a:r>
            <a:r>
              <a:rPr lang="it-IT" sz="2400" b="0" dirty="0" err="1"/>
              <a:t>excel</a:t>
            </a:r>
            <a:r>
              <a:rPr lang="it-IT" sz="2400" b="0" dirty="0"/>
              <a:t>.</a:t>
            </a:r>
            <a:br>
              <a:rPr lang="it-IT" sz="2400" b="0" dirty="0"/>
            </a:br>
            <a:r>
              <a:rPr lang="it-IT" sz="2400" b="0" dirty="0"/>
              <a:t>La CUC-SA dopo il ricevimento dell’ODF emette </a:t>
            </a:r>
            <a:r>
              <a:rPr lang="it-IT" sz="2400" b="0" dirty="0" err="1"/>
              <a:t>avvisatura</a:t>
            </a:r>
            <a:r>
              <a:rPr lang="it-IT" sz="2400" b="0" dirty="0"/>
              <a:t> PagoPA che va pagata entro il termine riportato (normalmente entro 30 giorni).</a:t>
            </a:r>
            <a:br>
              <a:rPr lang="it-IT" sz="2400" b="0" dirty="0"/>
            </a:br>
            <a:r>
              <a:rPr lang="it-IT" sz="2400" b="0" dirty="0"/>
              <a:t>Non serve trasmettere niente la verifica di avvenuto pagamento viene fatto in </a:t>
            </a:r>
            <a:r>
              <a:rPr lang="it-IT" sz="2400" b="0" dirty="0" err="1"/>
              <a:t>backoffice</a:t>
            </a:r>
            <a:r>
              <a:rPr lang="it-IT" sz="2400" b="0" dirty="0"/>
              <a:t>. </a:t>
            </a:r>
            <a:br>
              <a:rPr lang="it-IT" sz="2400" b="0" dirty="0"/>
            </a:br>
            <a:endParaRPr lang="it-IT" sz="2400" b="0" dirty="0"/>
          </a:p>
        </p:txBody>
      </p:sp>
      <p:sp>
        <p:nvSpPr>
          <p:cNvPr id="3" name="Rettangolo 2">
            <a:extLst>
              <a:ext uri="{FF2B5EF4-FFF2-40B4-BE49-F238E27FC236}">
                <a16:creationId xmlns:a16="http://schemas.microsoft.com/office/drawing/2014/main" id="{BE610CB6-69BC-6E4F-CFB3-A8B0C930C7DF}"/>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97E72053-A071-23B4-E95F-5B6F1CB22F10}"/>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spTree>
    <p:extLst>
      <p:ext uri="{BB962C8B-B14F-4D97-AF65-F5344CB8AC3E}">
        <p14:creationId xmlns:p14="http://schemas.microsoft.com/office/powerpoint/2010/main" val="283951478"/>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7A5140-A35B-CA67-76F2-4B8761C531BF}"/>
            </a:ext>
          </a:extLst>
        </p:cNvPr>
        <p:cNvGrpSpPr/>
        <p:nvPr/>
      </p:nvGrpSpPr>
      <p:grpSpPr>
        <a:xfrm>
          <a:off x="0" y="0"/>
          <a:ext cx="0" cy="0"/>
          <a:chOff x="0" y="0"/>
          <a:chExt cx="0" cy="0"/>
        </a:xfrm>
      </p:grpSpPr>
      <p:sp>
        <p:nvSpPr>
          <p:cNvPr id="24578" name="Rectangle 2">
            <a:extLst>
              <a:ext uri="{FF2B5EF4-FFF2-40B4-BE49-F238E27FC236}">
                <a16:creationId xmlns:a16="http://schemas.microsoft.com/office/drawing/2014/main" id="{1AADBBCF-2B46-9AB8-ACCE-3DB7E48A7242}"/>
              </a:ext>
            </a:extLst>
          </p:cNvPr>
          <p:cNvSpPr>
            <a:spLocks noGrp="1" noChangeArrowheads="1"/>
          </p:cNvSpPr>
          <p:nvPr>
            <p:ph type="title"/>
          </p:nvPr>
        </p:nvSpPr>
        <p:spPr bwMode="auto">
          <a:xfrm>
            <a:off x="395288" y="981075"/>
            <a:ext cx="8209160" cy="489619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fontAlgn="t">
              <a:lnSpc>
                <a:spcPct val="100000"/>
              </a:lnSpc>
              <a:buNone/>
            </a:pPr>
            <a:r>
              <a:rPr lang="it-IT" sz="3200" dirty="0"/>
              <a:t>CONTATTI CUC</a:t>
            </a:r>
            <a:br>
              <a:rPr lang="it-IT" sz="3200" dirty="0"/>
            </a:br>
            <a:br>
              <a:rPr lang="it-IT" sz="2800" dirty="0"/>
            </a:br>
            <a:br>
              <a:rPr lang="it-IT" sz="2800" b="0" dirty="0"/>
            </a:br>
            <a:endParaRPr lang="it-IT" sz="2800" b="0" dirty="0"/>
          </a:p>
        </p:txBody>
      </p:sp>
      <p:sp>
        <p:nvSpPr>
          <p:cNvPr id="3" name="Rettangolo 2">
            <a:extLst>
              <a:ext uri="{FF2B5EF4-FFF2-40B4-BE49-F238E27FC236}">
                <a16:creationId xmlns:a16="http://schemas.microsoft.com/office/drawing/2014/main" id="{7A3DB384-193B-C55D-8F8F-6034800030C6}"/>
              </a:ext>
            </a:extLst>
          </p:cNvPr>
          <p:cNvSpPr/>
          <p:nvPr/>
        </p:nvSpPr>
        <p:spPr bwMode="auto">
          <a:xfrm>
            <a:off x="322164" y="6237312"/>
            <a:ext cx="7058148" cy="432048"/>
          </a:xfrm>
          <a:prstGeom prst="rect">
            <a:avLst/>
          </a:prstGeom>
          <a:solidFill>
            <a:srgbClr val="21449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t-IT" sz="4400" b="0" i="0" u="none" strike="noStrike" cap="none" normalizeH="0" baseline="0">
              <a:ln>
                <a:noFill/>
              </a:ln>
              <a:solidFill>
                <a:schemeClr val="tx1"/>
              </a:solidFill>
              <a:effectLst/>
              <a:latin typeface="DecimaWE Rg" panose="02000000000000000000" pitchFamily="2" charset="0"/>
            </a:endParaRPr>
          </a:p>
        </p:txBody>
      </p:sp>
      <p:sp>
        <p:nvSpPr>
          <p:cNvPr id="8" name="Text Box 27">
            <a:extLst>
              <a:ext uri="{FF2B5EF4-FFF2-40B4-BE49-F238E27FC236}">
                <a16:creationId xmlns:a16="http://schemas.microsoft.com/office/drawing/2014/main" id="{7F23B35E-FCAF-D504-A81D-39768DDEA2B9}"/>
              </a:ext>
            </a:extLst>
          </p:cNvPr>
          <p:cNvSpPr txBox="1">
            <a:spLocks noChangeArrowheads="1"/>
          </p:cNvSpPr>
          <p:nvPr/>
        </p:nvSpPr>
        <p:spPr bwMode="auto">
          <a:xfrm>
            <a:off x="400050" y="6093296"/>
            <a:ext cx="798195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ctr">
            <a:spAutoFit/>
          </a:bodyPr>
          <a:lstStyle>
            <a:lvl1pPr>
              <a:defRPr sz="4400">
                <a:solidFill>
                  <a:schemeClr val="tx1"/>
                </a:solidFill>
                <a:latin typeface="DecimaWE Rg" panose="02000000000000000000" pitchFamily="2" charset="0"/>
              </a:defRPr>
            </a:lvl1pPr>
            <a:lvl2pPr marL="742950" indent="-285750">
              <a:defRPr sz="4400">
                <a:solidFill>
                  <a:schemeClr val="tx1"/>
                </a:solidFill>
                <a:latin typeface="DecimaWE Rg" panose="02000000000000000000" pitchFamily="2" charset="0"/>
              </a:defRPr>
            </a:lvl2pPr>
            <a:lvl3pPr marL="1143000" indent="-228600">
              <a:defRPr sz="4400">
                <a:solidFill>
                  <a:schemeClr val="tx1"/>
                </a:solidFill>
                <a:latin typeface="DecimaWE Rg" panose="02000000000000000000" pitchFamily="2" charset="0"/>
              </a:defRPr>
            </a:lvl3pPr>
            <a:lvl4pPr marL="1600200" indent="-228600">
              <a:defRPr sz="4400">
                <a:solidFill>
                  <a:schemeClr val="tx1"/>
                </a:solidFill>
                <a:latin typeface="DecimaWE Rg" panose="02000000000000000000" pitchFamily="2" charset="0"/>
              </a:defRPr>
            </a:lvl4pPr>
            <a:lvl5pPr marL="2057400" indent="-228600">
              <a:defRPr sz="4400">
                <a:solidFill>
                  <a:schemeClr val="tx1"/>
                </a:solidFill>
                <a:latin typeface="DecimaWE Rg" panose="02000000000000000000" pitchFamily="2" charset="0"/>
              </a:defRPr>
            </a:lvl5pPr>
            <a:lvl6pPr marL="2514600" indent="-228600" eaLnBrk="0" fontAlgn="base" hangingPunct="0">
              <a:spcBef>
                <a:spcPct val="0"/>
              </a:spcBef>
              <a:spcAft>
                <a:spcPct val="0"/>
              </a:spcAft>
              <a:defRPr sz="4400">
                <a:solidFill>
                  <a:schemeClr val="tx1"/>
                </a:solidFill>
                <a:latin typeface="DecimaWE Rg" panose="02000000000000000000" pitchFamily="2" charset="0"/>
              </a:defRPr>
            </a:lvl6pPr>
            <a:lvl7pPr marL="2971800" indent="-228600" eaLnBrk="0" fontAlgn="base" hangingPunct="0">
              <a:spcBef>
                <a:spcPct val="0"/>
              </a:spcBef>
              <a:spcAft>
                <a:spcPct val="0"/>
              </a:spcAft>
              <a:defRPr sz="4400">
                <a:solidFill>
                  <a:schemeClr val="tx1"/>
                </a:solidFill>
                <a:latin typeface="DecimaWE Rg" panose="02000000000000000000" pitchFamily="2" charset="0"/>
              </a:defRPr>
            </a:lvl7pPr>
            <a:lvl8pPr marL="3429000" indent="-228600" eaLnBrk="0" fontAlgn="base" hangingPunct="0">
              <a:spcBef>
                <a:spcPct val="0"/>
              </a:spcBef>
              <a:spcAft>
                <a:spcPct val="0"/>
              </a:spcAft>
              <a:defRPr sz="4400">
                <a:solidFill>
                  <a:schemeClr val="tx1"/>
                </a:solidFill>
                <a:latin typeface="DecimaWE Rg" panose="02000000000000000000" pitchFamily="2" charset="0"/>
              </a:defRPr>
            </a:lvl8pPr>
            <a:lvl9pPr marL="3886200" indent="-228600" eaLnBrk="0" fontAlgn="base" hangingPunct="0">
              <a:spcBef>
                <a:spcPct val="0"/>
              </a:spcBef>
              <a:spcAft>
                <a:spcPct val="0"/>
              </a:spcAft>
              <a:defRPr sz="4400">
                <a:solidFill>
                  <a:schemeClr val="tx1"/>
                </a:solidFill>
                <a:latin typeface="DecimaWE Rg" panose="02000000000000000000" pitchFamily="2" charset="0"/>
              </a:defRPr>
            </a:lvl9pPr>
          </a:lstStyle>
          <a:p>
            <a:pPr eaLnBrk="1" hangingPunct="1">
              <a:spcBef>
                <a:spcPct val="50000"/>
              </a:spcBef>
            </a:pPr>
            <a:r>
              <a:rPr lang="it-IT" altLang="it-IT" sz="2000" dirty="0">
                <a:solidFill>
                  <a:schemeClr val="bg1"/>
                </a:solidFill>
              </a:rPr>
              <a:t>Direzione Centrale patrimonio, demanio, servizi generali e sistemi informativi Servizio Centrale unica di committenza e provveditorato</a:t>
            </a:r>
          </a:p>
          <a:p>
            <a:pPr eaLnBrk="1" hangingPunct="1">
              <a:spcBef>
                <a:spcPct val="50000"/>
              </a:spcBef>
            </a:pPr>
            <a:endParaRPr lang="it-IT" altLang="it-IT" sz="2000" dirty="0">
              <a:solidFill>
                <a:schemeClr val="bg1"/>
              </a:solidFill>
            </a:endParaRPr>
          </a:p>
        </p:txBody>
      </p:sp>
      <p:graphicFrame>
        <p:nvGraphicFramePr>
          <p:cNvPr id="2" name="Tabella 1">
            <a:extLst>
              <a:ext uri="{FF2B5EF4-FFF2-40B4-BE49-F238E27FC236}">
                <a16:creationId xmlns:a16="http://schemas.microsoft.com/office/drawing/2014/main" id="{830F8FB3-B522-193F-4256-08E566E766EF}"/>
              </a:ext>
            </a:extLst>
          </p:cNvPr>
          <p:cNvGraphicFramePr>
            <a:graphicFrameLocks noGrp="1"/>
          </p:cNvGraphicFramePr>
          <p:nvPr>
            <p:extLst>
              <p:ext uri="{D42A27DB-BD31-4B8C-83A1-F6EECF244321}">
                <p14:modId xmlns:p14="http://schemas.microsoft.com/office/powerpoint/2010/main" val="1078223662"/>
              </p:ext>
            </p:extLst>
          </p:nvPr>
        </p:nvGraphicFramePr>
        <p:xfrm>
          <a:off x="395288" y="1825624"/>
          <a:ext cx="8120062" cy="3043535"/>
        </p:xfrm>
        <a:graphic>
          <a:graphicData uri="http://schemas.openxmlformats.org/drawingml/2006/table">
            <a:tbl>
              <a:tblPr/>
              <a:tblGrid>
                <a:gridCol w="8120062">
                  <a:extLst>
                    <a:ext uri="{9D8B030D-6E8A-4147-A177-3AD203B41FA5}">
                      <a16:colId xmlns:a16="http://schemas.microsoft.com/office/drawing/2014/main" val="291541426"/>
                    </a:ext>
                  </a:extLst>
                </a:gridCol>
              </a:tblGrid>
              <a:tr h="3043535">
                <a:tc>
                  <a:txBody>
                    <a:bodyPr/>
                    <a:lstStyle/>
                    <a:p>
                      <a:r>
                        <a:rPr lang="it-IT" sz="2800" u="none" kern="1200" dirty="0">
                          <a:solidFill>
                            <a:schemeClr val="tx1"/>
                          </a:solidFill>
                          <a:effectLst/>
                          <a:latin typeface="+mn-lt"/>
                          <a:ea typeface="+mn-ea"/>
                          <a:cs typeface="+mn-cs"/>
                        </a:rPr>
                        <a:t>Fausto Prampero</a:t>
                      </a:r>
                    </a:p>
                    <a:p>
                      <a:r>
                        <a:rPr lang="en-US" sz="2800" u="none" kern="1200" dirty="0">
                          <a:solidFill>
                            <a:schemeClr val="tx1"/>
                          </a:solidFill>
                          <a:effectLst/>
                          <a:latin typeface="+mn-lt"/>
                          <a:ea typeface="+mn-ea"/>
                          <a:cs typeface="+mn-cs"/>
                        </a:rPr>
                        <a:t>Tel. 0432 555028</a:t>
                      </a:r>
                      <a:endParaRPr lang="it-IT" sz="2800" u="none" kern="1200" dirty="0">
                        <a:solidFill>
                          <a:schemeClr val="tx1"/>
                        </a:solidFill>
                        <a:effectLst/>
                        <a:latin typeface="+mn-lt"/>
                        <a:ea typeface="+mn-ea"/>
                        <a:cs typeface="+mn-cs"/>
                      </a:endParaRPr>
                    </a:p>
                    <a:p>
                      <a:r>
                        <a:rPr lang="en-US" sz="2800" u="none" kern="1200" dirty="0">
                          <a:solidFill>
                            <a:schemeClr val="tx1"/>
                          </a:solidFill>
                          <a:effectLst/>
                          <a:latin typeface="+mn-lt"/>
                          <a:ea typeface="+mn-ea"/>
                          <a:cs typeface="+mn-cs"/>
                        </a:rPr>
                        <a:t>Mail: </a:t>
                      </a:r>
                      <a:r>
                        <a:rPr lang="en-US" sz="2800" u="sng" kern="1200" dirty="0">
                          <a:solidFill>
                            <a:schemeClr val="tx1"/>
                          </a:solidFill>
                          <a:effectLst/>
                          <a:latin typeface="+mn-lt"/>
                          <a:ea typeface="+mn-ea"/>
                          <a:cs typeface="+mn-cs"/>
                          <a:hlinkClick r:id="rId2">
                            <a:extLst>
                              <a:ext uri="{A12FA001-AC4F-418D-AE19-62706E023703}">
                                <ahyp:hlinkClr xmlns:ahyp="http://schemas.microsoft.com/office/drawing/2018/hyperlinkcolor" val="tx"/>
                              </a:ext>
                            </a:extLst>
                          </a:hlinkClick>
                        </a:rPr>
                        <a:t>fausto.prampero@regione.fvg.it</a:t>
                      </a:r>
                      <a:endParaRPr lang="en-US" sz="2800" u="sng" kern="1200" dirty="0">
                        <a:solidFill>
                          <a:schemeClr val="tx1"/>
                        </a:solidFill>
                        <a:effectLst/>
                        <a:latin typeface="+mn-lt"/>
                        <a:ea typeface="+mn-ea"/>
                        <a:cs typeface="+mn-cs"/>
                      </a:endParaRPr>
                    </a:p>
                    <a:p>
                      <a:endParaRPr lang="en-US" sz="2800" u="none" kern="1200" dirty="0">
                        <a:solidFill>
                          <a:schemeClr val="tx1"/>
                        </a:solidFill>
                        <a:effectLst/>
                        <a:latin typeface="+mn-lt"/>
                        <a:ea typeface="+mn-ea"/>
                        <a:cs typeface="+mn-cs"/>
                      </a:endParaRPr>
                    </a:p>
                    <a:p>
                      <a:r>
                        <a:rPr lang="en-US" sz="2800" u="none" kern="1200" dirty="0">
                          <a:solidFill>
                            <a:schemeClr val="tx1"/>
                          </a:solidFill>
                          <a:effectLst/>
                          <a:latin typeface="+mn-lt"/>
                          <a:ea typeface="+mn-ea"/>
                          <a:cs typeface="+mn-cs"/>
                        </a:rPr>
                        <a:t>COLLABORATORI: Daniela</a:t>
                      </a:r>
                      <a:r>
                        <a:rPr lang="en-US" sz="2800" u="none" kern="1200" baseline="0" dirty="0">
                          <a:solidFill>
                            <a:schemeClr val="tx1"/>
                          </a:solidFill>
                          <a:effectLst/>
                          <a:latin typeface="+mn-lt"/>
                          <a:ea typeface="+mn-ea"/>
                          <a:cs typeface="+mn-cs"/>
                        </a:rPr>
                        <a:t> Crisman, Emmanuela Quinz, Marco Raber, Carlotta Ridi</a:t>
                      </a:r>
                      <a:endParaRPr lang="en-US" sz="2800" u="none" kern="1200" dirty="0">
                        <a:solidFill>
                          <a:schemeClr val="tx1"/>
                        </a:solidFill>
                        <a:effectLst/>
                        <a:latin typeface="+mn-lt"/>
                        <a:ea typeface="+mn-ea"/>
                        <a:cs typeface="+mn-cs"/>
                      </a:endParaRPr>
                    </a:p>
                  </a:txBody>
                  <a:tcPr marL="89535" marR="89535" marT="0" marB="0">
                    <a:lnL>
                      <a:noFill/>
                    </a:lnL>
                    <a:lnR>
                      <a:noFill/>
                    </a:lnR>
                    <a:lnT>
                      <a:noFill/>
                    </a:lnT>
                    <a:lnB>
                      <a:noFill/>
                    </a:lnB>
                    <a:noFill/>
                  </a:tcPr>
                </a:tc>
                <a:extLst>
                  <a:ext uri="{0D108BD9-81ED-4DB2-BD59-A6C34878D82A}">
                    <a16:rowId xmlns:a16="http://schemas.microsoft.com/office/drawing/2014/main" val="2764058249"/>
                  </a:ext>
                </a:extLst>
              </a:tr>
            </a:tbl>
          </a:graphicData>
        </a:graphic>
      </p:graphicFrame>
    </p:spTree>
    <p:extLst>
      <p:ext uri="{BB962C8B-B14F-4D97-AF65-F5344CB8AC3E}">
        <p14:creationId xmlns:p14="http://schemas.microsoft.com/office/powerpoint/2010/main" val="3634112199"/>
      </p:ext>
    </p:extLst>
  </p:cSld>
  <p:clrMapOvr>
    <a:masterClrMapping/>
  </p:clrMapOvr>
  <p:transition/>
</p:sld>
</file>

<file path=ppt/theme/theme1.xml><?xml version="1.0" encoding="utf-8"?>
<a:theme xmlns:a="http://schemas.openxmlformats.org/drawingml/2006/main" name="Struttura predefinita">
  <a:themeElements>
    <a:clrScheme name="Struttura predefinit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ruttura predefinita">
      <a:majorFont>
        <a:latin typeface="DecimaWE Rg"/>
        <a:ea typeface=""/>
        <a:cs typeface=""/>
      </a:majorFont>
      <a:minorFont>
        <a:latin typeface="DecimaWE Rg"/>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it-IT" altLang="it-IT" sz="4400" b="0" i="0" u="none" strike="noStrike" cap="none" normalizeH="0" baseline="0" smtClean="0">
            <a:ln>
              <a:noFill/>
            </a:ln>
            <a:solidFill>
              <a:schemeClr val="tx1"/>
            </a:solidFill>
            <a:effectLst/>
            <a:latin typeface="DecimaWE Rg" panose="02000000000000000000" pitchFamily="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it-IT" altLang="it-IT" sz="4400" b="0" i="0" u="none" strike="noStrike" cap="none" normalizeH="0" baseline="0" smtClean="0">
            <a:ln>
              <a:noFill/>
            </a:ln>
            <a:solidFill>
              <a:schemeClr val="tx1"/>
            </a:solidFill>
            <a:effectLst/>
            <a:latin typeface="DecimaWE Rg" panose="02000000000000000000" pitchFamily="2" charset="0"/>
          </a:defRPr>
        </a:defPPr>
      </a:lstStyle>
    </a:lnDef>
  </a:objectDefaults>
  <a:extraClrSchemeLst>
    <a:extraClrScheme>
      <a:clrScheme name="Struttura predefinita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ruttura predefinit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ruttura predefinit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Personalizza struttur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Personalizza struttur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1_Personalizza struttur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9E1206B9E05AB8469C1230FE2638813A" ma:contentTypeVersion="1" ma:contentTypeDescription="Creare un nuovo documento." ma:contentTypeScope="" ma:versionID="3defdf147bba4906e4c87c9abf72ffa8">
  <xsd:schema xmlns:xsd="http://www.w3.org/2001/XMLSchema" xmlns:xs="http://www.w3.org/2001/XMLSchema" xmlns:p="http://schemas.microsoft.com/office/2006/metadata/properties" xmlns:ns1="http://schemas.microsoft.com/sharepoint/v3" targetNamespace="http://schemas.microsoft.com/office/2006/metadata/properties" ma:root="true" ma:fieldsID="007027eaa144eb809f075463d81fdffa"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Data inizio pianificazione" ma:description="" ma:hidden="true" ma:internalName="PublishingStartDate">
      <xsd:simpleType>
        <xsd:restriction base="dms:Unknown"/>
      </xsd:simpleType>
    </xsd:element>
    <xsd:element name="PublishingExpirationDate" ma:index="9" nillable="true" ma:displayName="Data fine pianificazion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4.xml><?xml version="1.0" encoding="utf-8"?>
<LongProperties xmlns="http://schemas.microsoft.com/office/2006/metadata/longProperties"/>
</file>

<file path=customXml/itemProps1.xml><?xml version="1.0" encoding="utf-8"?>
<ds:datastoreItem xmlns:ds="http://schemas.openxmlformats.org/officeDocument/2006/customXml" ds:itemID="{9DCF032F-A18B-4DF7-9D01-22BBF47F807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32032C6-81A6-4DCF-882B-D80C02E9D326}">
  <ds:schemaRefs>
    <ds:schemaRef ds:uri="http://schemas.microsoft.com/sharepoint/v3/contenttype/forms"/>
  </ds:schemaRefs>
</ds:datastoreItem>
</file>

<file path=customXml/itemProps3.xml><?xml version="1.0" encoding="utf-8"?>
<ds:datastoreItem xmlns:ds="http://schemas.openxmlformats.org/officeDocument/2006/customXml" ds:itemID="{DF944F06-F17D-49B0-927D-8F63E3443827}">
  <ds:schemaRefs>
    <ds:schemaRef ds:uri="http://schemas.microsoft.com/office/infopath/2007/PartnerControls"/>
    <ds:schemaRef ds:uri="http://purl.org/dc/elements/1.1/"/>
    <ds:schemaRef ds:uri="http://purl.org/dc/dcmitype/"/>
    <ds:schemaRef ds:uri="http://schemas.microsoft.com/office/2006/metadata/properties"/>
    <ds:schemaRef ds:uri="http://schemas.microsoft.com/office/2006/documentManagement/types"/>
    <ds:schemaRef ds:uri="http://purl.org/dc/terms/"/>
    <ds:schemaRef ds:uri="http://www.w3.org/XML/1998/namespace"/>
    <ds:schemaRef ds:uri="http://schemas.openxmlformats.org/package/2006/metadata/core-properties"/>
    <ds:schemaRef ds:uri="http://schemas.microsoft.com/sharepoint/v3"/>
  </ds:schemaRefs>
</ds:datastoreItem>
</file>

<file path=customXml/itemProps4.xml><?xml version="1.0" encoding="utf-8"?>
<ds:datastoreItem xmlns:ds="http://schemas.openxmlformats.org/officeDocument/2006/customXml" ds:itemID="{B037C7F5-CA04-4B75-A4BB-86BD969B5872}">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otalTime>1623</TotalTime>
  <Words>1870</Words>
  <Application>Microsoft Office PowerPoint</Application>
  <PresentationFormat>Presentazione su schermo (4:3)</PresentationFormat>
  <Paragraphs>65</Paragraphs>
  <Slides>13</Slides>
  <Notes>10</Notes>
  <HiddenSlides>0</HiddenSlides>
  <MMClips>0</MMClips>
  <ScaleCrop>false</ScaleCrop>
  <HeadingPairs>
    <vt:vector size="6" baseType="variant">
      <vt:variant>
        <vt:lpstr>Caratteri utilizzati</vt:lpstr>
      </vt:variant>
      <vt:variant>
        <vt:i4>8</vt:i4>
      </vt:variant>
      <vt:variant>
        <vt:lpstr>Tema</vt:lpstr>
      </vt:variant>
      <vt:variant>
        <vt:i4>4</vt:i4>
      </vt:variant>
      <vt:variant>
        <vt:lpstr>Titoli diapositive</vt:lpstr>
      </vt:variant>
      <vt:variant>
        <vt:i4>13</vt:i4>
      </vt:variant>
    </vt:vector>
  </HeadingPairs>
  <TitlesOfParts>
    <vt:vector size="25" baseType="lpstr">
      <vt:lpstr>Aptos</vt:lpstr>
      <vt:lpstr>Aptos Display</vt:lpstr>
      <vt:lpstr>Arial</vt:lpstr>
      <vt:lpstr>DecimaUNI02 Rg</vt:lpstr>
      <vt:lpstr>DecimaW03 Rg</vt:lpstr>
      <vt:lpstr>DecimaWE Rg</vt:lpstr>
      <vt:lpstr>Times New Roman</vt:lpstr>
      <vt:lpstr>Wingdings</vt:lpstr>
      <vt:lpstr>Struttura predefinita</vt:lpstr>
      <vt:lpstr>2_Personalizza struttura</vt:lpstr>
      <vt:lpstr>Personalizza struttura</vt:lpstr>
      <vt:lpstr>1_Personalizza struttura</vt:lpstr>
      <vt:lpstr>Presentazione standard di PowerPoint</vt:lpstr>
      <vt:lpstr>Come aderire alle Convenzioni/Accordi quadro Prima di aderire ad una convenzione bisogna accertarsi di verificare che: 1) la spesa sia correttamente previsti negli atti di programmazione finanziaria (bilancio); 2) la programmazione triennale di beni e servizi dell’amministrazione riporti il servizio/bene che si vuole acquisire (se l’importo dell’ordinativo di fornitura è superiore a 140.000 €); 3) i contenuti essenziali della convenzione corrispondano alle effettive necessità dell’amministrazione;</vt:lpstr>
      <vt:lpstr>Come aderire alle Convenzioni/Accordi quadro 4)  il comune sia tra i soggetti destinatari dell’iniziativa e in caso negativo verificare la possibilità di essere ammessi all’utilizzo della convenzione contattando direttamente il referente CUC-SA dell’iniziativa (c.d. quota di contingency); 5) se c’è personale interessato dall’attivazione della clausola sociale e se del caso acquisire le informazioni dal fornitore uscente; 6) il comune sia correttamente abilitato all’utilizzo del modulo contratti (CUC-SA) e a eAppaltiFVG (modulo GGAP 2024 per acquisizione CIG su eAppaltiFVG-SAT). </vt:lpstr>
      <vt:lpstr>Come aderire alle Convenzioni/Accordi quadro La procedura per l’adesione alle convenzioni può essere sintetizzata come segue: A) Richiesta preliminare di Fornitura (RPF): L’amministrazione contraente chiede al Fornitore, sulla base delle proprie esigenze, di fornire un Preventivo di spesa, un Piano delle Forniture (PDF), un Piano degli Interventi (PDI) o Piano delle Attività (PDA). La richiesta è inoltrata telematicamente entrando nell’area riservata di CUC-SA. È già presente un modello tipo da utilizzare. </vt:lpstr>
      <vt:lpstr>Come aderire alle Convenzioni/Accordi quadro B) Il Fornitore evade le RPF in ordine progressivo sulla base della data di ricezione (first in first out);  C) Se necessario iI Fornitore concorda un Sopralluogo (attività tipicamente prevista nel caso di servizi);  D) Il Fornitore riscontra la richiesta e trasmette il preventivo di spesa o il PDF/PDI/PDA sottoscritto con firma digitale e accantona le somme necessarie a soddisfare l’Ordinativo di Fornitura (congelamento delle somme su CUC-SA); </vt:lpstr>
      <vt:lpstr>Come aderire alle Convenzioni/Accordi quadro E) Subappalto: Nel Preventivo di Spesa o PDF/PDI/PDA è contenuta una dichiarazione relativa ai servizi che il Fornitore intende affidare in subappalto con l’indicazione del nominativo della Ditta subappaltatrice, i relativi importi e l’attestazione della sussistenza di tutte le condizioni definite ai sensi dell’art. 119 del Dlgs. n. 36/2023; F) Valutazione del Preventivo di spesa: l’Amministrazione contraente valuta il Preventivo di spesa o il PDF/PDI/PDA e chiede eventuali revisioni dello stesso; G) DUVRI: eventuale predisposizione del DUVRI;  </vt:lpstr>
      <vt:lpstr>Come aderire alle Convenzioni/Accordi quadro H) Emissione dell’Ordinativo di Fornitura: se il Preventivo di spesa o il PDF/PDI/PDA sono corretti, l’AC acquisisce il CIG ed emette l’Ordinativo di Fornitura previa verifica della regolarità del DURC. Attenzione che sia il Preventivo di spesa che il PDF/PDI/PDA hanno un termine di validità. Sull’Ordinativo di Fornitura non è necessario applicare il bollo (Cfr. pareri MIT 2667 e 2875).  </vt:lpstr>
      <vt:lpstr>Come aderire alle Convenzioni/Accordi quadro I) Subappalto: autorizzazione degli eventuali subappalti richiesti dal Fornitore; L) Eventuale nomina di un Direttore dell’Esecuzione (obbligatorio per ODF d’importo &gt; di 500.000 € e, indipendentemente dall’importo, per servizi di particolare importanza e merceologiche cfr. allegato II.14);  M) Sottoscrizione del verbale di consegna: laddove previsto dalla specifica convenzione sottoscrizione del verbale di consegna dalla cui data decorre l’erogazione del servizio. </vt:lpstr>
      <vt:lpstr>Come aderire alle Convenzioni/Accordi quadro Nel prospetto economico del servizio/fornitura nelle somme a disposizione prevedere: - eventuali opzioni contrattuali (quinto, rinnovo); - accantonamento per revisione prezzi; - eventuali somme per imprevisti; - incentivi per funzioni tecniche; - IVA di legge.</vt:lpstr>
      <vt:lpstr>Focus sugli incentivi per funzioni tecniche Cosa cambia con il nuovo regolamento regionale sugli incentivi per funzioni tecniche approvato con Decreto del Presidente della Regione n. 13 del 2 febbraio 2026: - a seguito dell’introduzione dell’art. 46 bis nella L.R. 26/2014 anche gli Enti locali sono tenuti al versamento della quota di loro spettanza; - si applica alle convezioni/accordi quadro disciplinati dal D.Lgs. 36/2023 ( per le convenzioni disciplinate dal D.Lgs. 50/2016 non cambia nulla); - non si applica alle gare gestite da Insiel (fotocopiatori e assistenza informatica).</vt:lpstr>
      <vt:lpstr>Focus sugli incentivi per funzioni tecniche Come si calcola (art. 6 del Regolamento).   Dove: I_cd: incentivi per il singolo contratto derivato da versare a RA FVG V_cd: valore del singolo contratto derivato I_cq : incentivi per il contratto quadro V_cq: valore del contratto quadro ai sensi dell’articolo 46 bis, comma 1, della legge regionale 26/2014. </vt:lpstr>
      <vt:lpstr>Focus sugli incentivi per funzioni tecniche Per favorire il calcolo in autonomia in area riservata sul portale CUC_SA è presente un foglio di calcolo in excel. La CUC-SA dopo il ricevimento dell’ODF emette avvisatura PagoPA che va pagata entro il termine riportato (normalmente entro 30 giorni). Non serve trasmettere niente la verifica di avvenuto pagamento viene fatto in backoffice.  </vt:lpstr>
      <vt:lpstr>CONTATTI CUC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sandro</dc:creator>
  <cp:lastModifiedBy>Antares Giovanni</cp:lastModifiedBy>
  <cp:revision>155</cp:revision>
  <dcterms:created xsi:type="dcterms:W3CDTF">2006-02-07T08:20:31Z</dcterms:created>
  <dcterms:modified xsi:type="dcterms:W3CDTF">2026-10-16T07:25:13Z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pologia">
    <vt:lpwstr>Varie</vt:lpwstr>
  </property>
  <property fmtid="{D5CDD505-2E9C-101B-9397-08002B2CF9AE}" pid="3" name="ContentTypeId">
    <vt:lpwstr>0x0101009E1206B9E05AB8469C1230FE2638813A</vt:lpwstr>
  </property>
</Properties>
</file>