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 id="2147483738" r:id="rId6"/>
    <p:sldMasterId id="2147483714" r:id="rId7"/>
    <p:sldMasterId id="2147483726" r:id="rId8"/>
  </p:sldMasterIdLst>
  <p:notesMasterIdLst>
    <p:notesMasterId r:id="rId43"/>
  </p:notesMasterIdLst>
  <p:handoutMasterIdLst>
    <p:handoutMasterId r:id="rId44"/>
  </p:handoutMasterIdLst>
  <p:sldIdLst>
    <p:sldId id="275" r:id="rId9"/>
    <p:sldId id="362" r:id="rId10"/>
    <p:sldId id="372" r:id="rId11"/>
    <p:sldId id="366" r:id="rId12"/>
    <p:sldId id="363" r:id="rId13"/>
    <p:sldId id="367" r:id="rId14"/>
    <p:sldId id="370" r:id="rId15"/>
    <p:sldId id="371" r:id="rId16"/>
    <p:sldId id="373" r:id="rId17"/>
    <p:sldId id="354" r:id="rId18"/>
    <p:sldId id="355" r:id="rId19"/>
    <p:sldId id="356" r:id="rId20"/>
    <p:sldId id="357" r:id="rId21"/>
    <p:sldId id="361" r:id="rId22"/>
    <p:sldId id="358" r:id="rId23"/>
    <p:sldId id="360" r:id="rId24"/>
    <p:sldId id="374" r:id="rId25"/>
    <p:sldId id="359" r:id="rId26"/>
    <p:sldId id="375" r:id="rId27"/>
    <p:sldId id="376" r:id="rId28"/>
    <p:sldId id="377" r:id="rId29"/>
    <p:sldId id="378" r:id="rId30"/>
    <p:sldId id="379" r:id="rId31"/>
    <p:sldId id="380" r:id="rId32"/>
    <p:sldId id="381" r:id="rId33"/>
    <p:sldId id="382" r:id="rId34"/>
    <p:sldId id="383" r:id="rId35"/>
    <p:sldId id="385" r:id="rId36"/>
    <p:sldId id="384" r:id="rId37"/>
    <p:sldId id="386" r:id="rId38"/>
    <p:sldId id="387" r:id="rId39"/>
    <p:sldId id="388" r:id="rId40"/>
    <p:sldId id="389" r:id="rId41"/>
    <p:sldId id="390" r:id="rId42"/>
  </p:sldIdLst>
  <p:sldSz cx="9144000" cy="6858000" type="screen4x3"/>
  <p:notesSz cx="6858000" cy="9144000"/>
  <p:defaultTextStyle>
    <a:defPPr>
      <a:defRPr lang="it-IT"/>
    </a:defPPr>
    <a:lvl1pPr algn="l" rtl="0" eaLnBrk="0" fontAlgn="base" hangingPunct="0">
      <a:spcBef>
        <a:spcPct val="0"/>
      </a:spcBef>
      <a:spcAft>
        <a:spcPct val="0"/>
      </a:spcAft>
      <a:defRPr sz="4400" kern="1200">
        <a:solidFill>
          <a:schemeClr val="tx1"/>
        </a:solidFill>
        <a:latin typeface="DecimaWE Rg" panose="02000000000000000000" pitchFamily="2" charset="0"/>
        <a:ea typeface="+mn-ea"/>
        <a:cs typeface="+mn-cs"/>
      </a:defRPr>
    </a:lvl1pPr>
    <a:lvl2pPr marL="457200" algn="l" rtl="0" eaLnBrk="0" fontAlgn="base" hangingPunct="0">
      <a:spcBef>
        <a:spcPct val="0"/>
      </a:spcBef>
      <a:spcAft>
        <a:spcPct val="0"/>
      </a:spcAft>
      <a:defRPr sz="4400" kern="1200">
        <a:solidFill>
          <a:schemeClr val="tx1"/>
        </a:solidFill>
        <a:latin typeface="DecimaWE Rg" panose="02000000000000000000" pitchFamily="2" charset="0"/>
        <a:ea typeface="+mn-ea"/>
        <a:cs typeface="+mn-cs"/>
      </a:defRPr>
    </a:lvl2pPr>
    <a:lvl3pPr marL="914400" algn="l" rtl="0" eaLnBrk="0" fontAlgn="base" hangingPunct="0">
      <a:spcBef>
        <a:spcPct val="0"/>
      </a:spcBef>
      <a:spcAft>
        <a:spcPct val="0"/>
      </a:spcAft>
      <a:defRPr sz="4400" kern="1200">
        <a:solidFill>
          <a:schemeClr val="tx1"/>
        </a:solidFill>
        <a:latin typeface="DecimaWE Rg" panose="02000000000000000000" pitchFamily="2" charset="0"/>
        <a:ea typeface="+mn-ea"/>
        <a:cs typeface="+mn-cs"/>
      </a:defRPr>
    </a:lvl3pPr>
    <a:lvl4pPr marL="1371600" algn="l" rtl="0" eaLnBrk="0" fontAlgn="base" hangingPunct="0">
      <a:spcBef>
        <a:spcPct val="0"/>
      </a:spcBef>
      <a:spcAft>
        <a:spcPct val="0"/>
      </a:spcAft>
      <a:defRPr sz="4400" kern="1200">
        <a:solidFill>
          <a:schemeClr val="tx1"/>
        </a:solidFill>
        <a:latin typeface="DecimaWE Rg" panose="02000000000000000000" pitchFamily="2" charset="0"/>
        <a:ea typeface="+mn-ea"/>
        <a:cs typeface="+mn-cs"/>
      </a:defRPr>
    </a:lvl4pPr>
    <a:lvl5pPr marL="1828800" algn="l" rtl="0" eaLnBrk="0" fontAlgn="base" hangingPunct="0">
      <a:spcBef>
        <a:spcPct val="0"/>
      </a:spcBef>
      <a:spcAft>
        <a:spcPct val="0"/>
      </a:spcAft>
      <a:defRPr sz="4400" kern="1200">
        <a:solidFill>
          <a:schemeClr val="tx1"/>
        </a:solidFill>
        <a:latin typeface="DecimaWE Rg" panose="02000000000000000000" pitchFamily="2" charset="0"/>
        <a:ea typeface="+mn-ea"/>
        <a:cs typeface="+mn-cs"/>
      </a:defRPr>
    </a:lvl5pPr>
    <a:lvl6pPr marL="2286000" algn="l" defTabSz="914400" rtl="0" eaLnBrk="1" latinLnBrk="0" hangingPunct="1">
      <a:defRPr sz="4400" kern="1200">
        <a:solidFill>
          <a:schemeClr val="tx1"/>
        </a:solidFill>
        <a:latin typeface="DecimaWE Rg" panose="02000000000000000000" pitchFamily="2" charset="0"/>
        <a:ea typeface="+mn-ea"/>
        <a:cs typeface="+mn-cs"/>
      </a:defRPr>
    </a:lvl6pPr>
    <a:lvl7pPr marL="2743200" algn="l" defTabSz="914400" rtl="0" eaLnBrk="1" latinLnBrk="0" hangingPunct="1">
      <a:defRPr sz="4400" kern="1200">
        <a:solidFill>
          <a:schemeClr val="tx1"/>
        </a:solidFill>
        <a:latin typeface="DecimaWE Rg" panose="02000000000000000000" pitchFamily="2" charset="0"/>
        <a:ea typeface="+mn-ea"/>
        <a:cs typeface="+mn-cs"/>
      </a:defRPr>
    </a:lvl7pPr>
    <a:lvl8pPr marL="3200400" algn="l" defTabSz="914400" rtl="0" eaLnBrk="1" latinLnBrk="0" hangingPunct="1">
      <a:defRPr sz="4400" kern="1200">
        <a:solidFill>
          <a:schemeClr val="tx1"/>
        </a:solidFill>
        <a:latin typeface="DecimaWE Rg" panose="02000000000000000000" pitchFamily="2" charset="0"/>
        <a:ea typeface="+mn-ea"/>
        <a:cs typeface="+mn-cs"/>
      </a:defRPr>
    </a:lvl8pPr>
    <a:lvl9pPr marL="3657600" algn="l" defTabSz="914400" rtl="0" eaLnBrk="1" latinLnBrk="0" hangingPunct="1">
      <a:defRPr sz="4400" kern="1200">
        <a:solidFill>
          <a:schemeClr val="tx1"/>
        </a:solidFill>
        <a:latin typeface="DecimaWE Rg" panose="02000000000000000000" pitchFamily="2" charset="0"/>
        <a:ea typeface="+mn-ea"/>
        <a:cs typeface="+mn-cs"/>
      </a:defRPr>
    </a:lvl9pPr>
  </p:defaultTextStyle>
  <p:extLst>
    <p:ext uri="{EFAFB233-063F-42B5-8137-9DF3F51BA10A}">
      <p15:sldGuideLst xmlns:p15="http://schemas.microsoft.com/office/powerpoint/2012/main">
        <p15:guide id="1" orient="horz" pos="864">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21449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ile medio 2 - Color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Stile medio 2 - Colore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0A1B5D5-9B99-4C35-A422-299274C87663}" styleName="Stile medio 1 - Colore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361" autoAdjust="0"/>
    <p:restoredTop sz="90920" autoAdjust="0"/>
  </p:normalViewPr>
  <p:slideViewPr>
    <p:cSldViewPr>
      <p:cViewPr varScale="1">
        <p:scale>
          <a:sx n="100" d="100"/>
          <a:sy n="100" d="100"/>
        </p:scale>
        <p:origin x="1932" y="72"/>
      </p:cViewPr>
      <p:guideLst>
        <p:guide orient="horz" pos="864"/>
        <p:guide pos="2880"/>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 r:id="rId13" collapse="1"/>
      <p:sld r:id="rId14" collapse="1"/>
      <p:sld r:id="rId15" collapse="1"/>
      <p:sld r:id="rId16" collapse="1"/>
      <p:sld r:id="rId17" collapse="1"/>
      <p:sld r:id="rId18" collapse="1"/>
      <p:sld r:id="rId19" collapse="1"/>
      <p:sld r:id="rId20" collapse="1"/>
      <p:sld r:id="rId21" collapse="1"/>
      <p:sld r:id="rId22" collapse="1"/>
      <p:sld r:id="rId23" collapse="1"/>
      <p:sld r:id="rId24" collapse="1"/>
      <p:sld r:id="rId25" collapse="1"/>
      <p:sld r:id="rId26" collapse="1"/>
      <p:sld r:id="rId27" collapse="1"/>
      <p:sld r:id="rId28" collapse="1"/>
      <p:sld r:id="rId29" collapse="1"/>
      <p:sld r:id="rId30" collapse="1"/>
      <p:sld r:id="rId31" collapse="1"/>
      <p:sld r:id="rId32" collapse="1"/>
      <p:sld r:id="rId33" collapse="1"/>
    </p:sldLst>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4" d="100"/>
          <a:sy n="54" d="100"/>
        </p:scale>
        <p:origin x="-1818" y="-7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theme" Target="theme/theme1.xml"/><Relationship Id="rId7" Type="http://schemas.openxmlformats.org/officeDocument/2006/relationships/slideMaster" Target="slideMasters/slideMaster3.xml"/><Relationship Id="rId2" Type="http://schemas.openxmlformats.org/officeDocument/2006/relationships/customXml" Target="../customXml/item2.xml"/><Relationship Id="rId16" Type="http://schemas.openxmlformats.org/officeDocument/2006/relationships/slide" Target="slides/slide8.xml"/><Relationship Id="rId29" Type="http://schemas.openxmlformats.org/officeDocument/2006/relationships/slide" Target="slides/slide2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presProps" Target="presProps.xml"/><Relationship Id="rId5" Type="http://schemas.openxmlformats.org/officeDocument/2006/relationships/slideMaster" Target="slideMasters/slideMaster1.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handoutMaster" Target="handoutMasters/handoutMaster1.xml"/><Relationship Id="rId4" Type="http://schemas.openxmlformats.org/officeDocument/2006/relationships/customXml" Target="../customXml/item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Master" Target="slideMasters/slideMaster4.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viewProps" Target="viewProps.xml"/><Relationship Id="rId20" Type="http://schemas.openxmlformats.org/officeDocument/2006/relationships/slide" Target="slides/slide12.xml"/><Relationship Id="rId41" Type="http://schemas.openxmlformats.org/officeDocument/2006/relationships/slide" Target="slides/slide33.xml"/></Relationships>
</file>

<file path=ppt/_rels/viewProps.xml.rels><?xml version="1.0" encoding="UTF-8" standalone="yes"?>
<Relationships xmlns="http://schemas.openxmlformats.org/package/2006/relationships"><Relationship Id="rId13" Type="http://schemas.openxmlformats.org/officeDocument/2006/relationships/slide" Target="slides/slide14.xml"/><Relationship Id="rId18" Type="http://schemas.openxmlformats.org/officeDocument/2006/relationships/slide" Target="slides/slide19.xml"/><Relationship Id="rId26" Type="http://schemas.openxmlformats.org/officeDocument/2006/relationships/slide" Target="slides/slide27.xml"/><Relationship Id="rId3" Type="http://schemas.openxmlformats.org/officeDocument/2006/relationships/slide" Target="slides/slide4.xml"/><Relationship Id="rId21" Type="http://schemas.openxmlformats.org/officeDocument/2006/relationships/slide" Target="slides/slide22.xml"/><Relationship Id="rId7" Type="http://schemas.openxmlformats.org/officeDocument/2006/relationships/slide" Target="slides/slide8.xml"/><Relationship Id="rId12" Type="http://schemas.openxmlformats.org/officeDocument/2006/relationships/slide" Target="slides/slide13.xml"/><Relationship Id="rId17" Type="http://schemas.openxmlformats.org/officeDocument/2006/relationships/slide" Target="slides/slide18.xml"/><Relationship Id="rId25" Type="http://schemas.openxmlformats.org/officeDocument/2006/relationships/slide" Target="slides/slide26.xml"/><Relationship Id="rId33" Type="http://schemas.openxmlformats.org/officeDocument/2006/relationships/slide" Target="slides/slide34.xml"/><Relationship Id="rId2" Type="http://schemas.openxmlformats.org/officeDocument/2006/relationships/slide" Target="slides/slide3.xml"/><Relationship Id="rId16" Type="http://schemas.openxmlformats.org/officeDocument/2006/relationships/slide" Target="slides/slide17.xml"/><Relationship Id="rId20" Type="http://schemas.openxmlformats.org/officeDocument/2006/relationships/slide" Target="slides/slide21.xml"/><Relationship Id="rId29" Type="http://schemas.openxmlformats.org/officeDocument/2006/relationships/slide" Target="slides/slide30.xml"/><Relationship Id="rId1" Type="http://schemas.openxmlformats.org/officeDocument/2006/relationships/slide" Target="slides/slide2.xml"/><Relationship Id="rId6" Type="http://schemas.openxmlformats.org/officeDocument/2006/relationships/slide" Target="slides/slide7.xml"/><Relationship Id="rId11" Type="http://schemas.openxmlformats.org/officeDocument/2006/relationships/slide" Target="slides/slide12.xml"/><Relationship Id="rId24" Type="http://schemas.openxmlformats.org/officeDocument/2006/relationships/slide" Target="slides/slide25.xml"/><Relationship Id="rId32" Type="http://schemas.openxmlformats.org/officeDocument/2006/relationships/slide" Target="slides/slide33.xml"/><Relationship Id="rId5" Type="http://schemas.openxmlformats.org/officeDocument/2006/relationships/slide" Target="slides/slide6.xml"/><Relationship Id="rId15" Type="http://schemas.openxmlformats.org/officeDocument/2006/relationships/slide" Target="slides/slide16.xml"/><Relationship Id="rId23" Type="http://schemas.openxmlformats.org/officeDocument/2006/relationships/slide" Target="slides/slide24.xml"/><Relationship Id="rId28" Type="http://schemas.openxmlformats.org/officeDocument/2006/relationships/slide" Target="slides/slide29.xml"/><Relationship Id="rId10" Type="http://schemas.openxmlformats.org/officeDocument/2006/relationships/slide" Target="slides/slide11.xml"/><Relationship Id="rId19" Type="http://schemas.openxmlformats.org/officeDocument/2006/relationships/slide" Target="slides/slide20.xml"/><Relationship Id="rId31" Type="http://schemas.openxmlformats.org/officeDocument/2006/relationships/slide" Target="slides/slide32.xml"/><Relationship Id="rId4" Type="http://schemas.openxmlformats.org/officeDocument/2006/relationships/slide" Target="slides/slide5.xml"/><Relationship Id="rId9" Type="http://schemas.openxmlformats.org/officeDocument/2006/relationships/slide" Target="slides/slide10.xml"/><Relationship Id="rId14" Type="http://schemas.openxmlformats.org/officeDocument/2006/relationships/slide" Target="slides/slide15.xml"/><Relationship Id="rId22" Type="http://schemas.openxmlformats.org/officeDocument/2006/relationships/slide" Target="slides/slide23.xml"/><Relationship Id="rId27" Type="http://schemas.openxmlformats.org/officeDocument/2006/relationships/slide" Target="slides/slide28.xml"/><Relationship Id="rId30" Type="http://schemas.openxmlformats.org/officeDocument/2006/relationships/slide" Target="slides/slide31.xml"/><Relationship Id="rId8" Type="http://schemas.openxmlformats.org/officeDocument/2006/relationships/slide" Target="slides/slide9.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8370" name="Rectangle 2">
            <a:extLst>
              <a:ext uri="{FF2B5EF4-FFF2-40B4-BE49-F238E27FC236}">
                <a16:creationId xmlns:a16="http://schemas.microsoft.com/office/drawing/2014/main" id="{AD2AF0B1-6623-0CAD-D95C-2DFC28F5C925}"/>
              </a:ext>
            </a:extLst>
          </p:cNvPr>
          <p:cNvSpPr>
            <a:spLocks noGrp="1" noChangeArrowheads="1"/>
          </p:cNvSpPr>
          <p:nvPr>
            <p:ph type="hdr" sz="quarter"/>
          </p:nvPr>
        </p:nvSpPr>
        <p:spPr bwMode="auto">
          <a:xfrm>
            <a:off x="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l" eaLnBrk="1" hangingPunct="1">
              <a:defRPr sz="1200">
                <a:latin typeface="Times New Roman" panose="02020603050405020304" pitchFamily="18" charset="0"/>
              </a:defRPr>
            </a:lvl1pPr>
          </a:lstStyle>
          <a:p>
            <a:pPr>
              <a:defRPr/>
            </a:pPr>
            <a:endParaRPr lang="it-IT" altLang="it-IT"/>
          </a:p>
        </p:txBody>
      </p:sp>
      <p:sp>
        <p:nvSpPr>
          <p:cNvPr id="58371" name="Rectangle 3">
            <a:extLst>
              <a:ext uri="{FF2B5EF4-FFF2-40B4-BE49-F238E27FC236}">
                <a16:creationId xmlns:a16="http://schemas.microsoft.com/office/drawing/2014/main" id="{7922AB94-6A0D-2126-A987-5875DFEA125D}"/>
              </a:ext>
            </a:extLst>
          </p:cNvPr>
          <p:cNvSpPr>
            <a:spLocks noGrp="1" noChangeArrowheads="1"/>
          </p:cNvSpPr>
          <p:nvPr>
            <p:ph type="dt" sz="quarter" idx="1"/>
          </p:nvPr>
        </p:nvSpPr>
        <p:spPr bwMode="auto">
          <a:xfrm>
            <a:off x="388620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200">
                <a:latin typeface="Times New Roman" panose="02020603050405020304" pitchFamily="18" charset="0"/>
              </a:defRPr>
            </a:lvl1pPr>
          </a:lstStyle>
          <a:p>
            <a:pPr>
              <a:defRPr/>
            </a:pPr>
            <a:endParaRPr lang="it-IT" altLang="it-IT"/>
          </a:p>
        </p:txBody>
      </p:sp>
      <p:sp>
        <p:nvSpPr>
          <p:cNvPr id="58372" name="Rectangle 4">
            <a:extLst>
              <a:ext uri="{FF2B5EF4-FFF2-40B4-BE49-F238E27FC236}">
                <a16:creationId xmlns:a16="http://schemas.microsoft.com/office/drawing/2014/main" id="{BF3705B1-592D-7B64-9F6E-29B608FC8761}"/>
              </a:ext>
            </a:extLst>
          </p:cNvPr>
          <p:cNvSpPr>
            <a:spLocks noGrp="1" noChangeArrowheads="1"/>
          </p:cNvSpPr>
          <p:nvPr>
            <p:ph type="ftr" sz="quarter" idx="2"/>
          </p:nvPr>
        </p:nvSpPr>
        <p:spPr bwMode="auto">
          <a:xfrm>
            <a:off x="0" y="8686800"/>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l" eaLnBrk="1" hangingPunct="1">
              <a:defRPr sz="1200">
                <a:latin typeface="Times New Roman" panose="02020603050405020304" pitchFamily="18" charset="0"/>
              </a:defRPr>
            </a:lvl1pPr>
          </a:lstStyle>
          <a:p>
            <a:pPr>
              <a:defRPr/>
            </a:pPr>
            <a:endParaRPr lang="it-IT" altLang="it-IT"/>
          </a:p>
        </p:txBody>
      </p:sp>
      <p:sp>
        <p:nvSpPr>
          <p:cNvPr id="58373" name="Rectangle 5">
            <a:extLst>
              <a:ext uri="{FF2B5EF4-FFF2-40B4-BE49-F238E27FC236}">
                <a16:creationId xmlns:a16="http://schemas.microsoft.com/office/drawing/2014/main" id="{BCF3BEF4-6FC9-F13F-3F01-FD34FC98E1A8}"/>
              </a:ext>
            </a:extLst>
          </p:cNvPr>
          <p:cNvSpPr>
            <a:spLocks noGrp="1" noChangeArrowheads="1"/>
          </p:cNvSpPr>
          <p:nvPr>
            <p:ph type="sldNum" sz="quarter" idx="3"/>
          </p:nvPr>
        </p:nvSpPr>
        <p:spPr bwMode="auto">
          <a:xfrm>
            <a:off x="3886200" y="8686800"/>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defRPr sz="1200">
                <a:latin typeface="Times New Roman" panose="02020603050405020304" pitchFamily="18" charset="0"/>
              </a:defRPr>
            </a:lvl1pPr>
          </a:lstStyle>
          <a:p>
            <a:fld id="{9C3CAB8D-A8A2-46FF-9487-0BFEFAB80811}" type="slidenum">
              <a:rPr lang="it-IT" altLang="it-IT"/>
              <a:pPr/>
              <a:t>‹N›</a:t>
            </a:fld>
            <a:endParaRPr lang="it-IT" altLang="it-IT"/>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3250" name="Rectangle 2">
            <a:extLst>
              <a:ext uri="{FF2B5EF4-FFF2-40B4-BE49-F238E27FC236}">
                <a16:creationId xmlns:a16="http://schemas.microsoft.com/office/drawing/2014/main" id="{2880C2FA-00CC-3AF0-44B1-C8DE6C55ACF8}"/>
              </a:ext>
            </a:extLst>
          </p:cNvPr>
          <p:cNvSpPr>
            <a:spLocks noGrp="1" noChangeArrowheads="1"/>
          </p:cNvSpPr>
          <p:nvPr>
            <p:ph type="hdr" sz="quarter"/>
          </p:nvPr>
        </p:nvSpPr>
        <p:spPr bwMode="auto">
          <a:xfrm>
            <a:off x="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l" eaLnBrk="1" hangingPunct="1">
              <a:defRPr sz="1200">
                <a:latin typeface="Times New Roman" panose="02020603050405020304" pitchFamily="18" charset="0"/>
              </a:defRPr>
            </a:lvl1pPr>
          </a:lstStyle>
          <a:p>
            <a:pPr>
              <a:defRPr/>
            </a:pPr>
            <a:endParaRPr lang="it-IT" altLang="it-IT"/>
          </a:p>
        </p:txBody>
      </p:sp>
      <p:sp>
        <p:nvSpPr>
          <p:cNvPr id="53251" name="Rectangle 3">
            <a:extLst>
              <a:ext uri="{FF2B5EF4-FFF2-40B4-BE49-F238E27FC236}">
                <a16:creationId xmlns:a16="http://schemas.microsoft.com/office/drawing/2014/main" id="{B58054D7-BC67-F86C-8C52-CEB519A4850A}"/>
              </a:ext>
            </a:extLst>
          </p:cNvPr>
          <p:cNvSpPr>
            <a:spLocks noGrp="1" noChangeArrowheads="1"/>
          </p:cNvSpPr>
          <p:nvPr>
            <p:ph type="dt" idx="1"/>
          </p:nvPr>
        </p:nvSpPr>
        <p:spPr bwMode="auto">
          <a:xfrm>
            <a:off x="388620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200">
                <a:latin typeface="Times New Roman" panose="02020603050405020304" pitchFamily="18" charset="0"/>
              </a:defRPr>
            </a:lvl1pPr>
          </a:lstStyle>
          <a:p>
            <a:pPr>
              <a:defRPr/>
            </a:pPr>
            <a:endParaRPr lang="it-IT" altLang="it-IT"/>
          </a:p>
        </p:txBody>
      </p:sp>
      <p:sp>
        <p:nvSpPr>
          <p:cNvPr id="21508" name="Rectangle 4">
            <a:extLst>
              <a:ext uri="{FF2B5EF4-FFF2-40B4-BE49-F238E27FC236}">
                <a16:creationId xmlns:a16="http://schemas.microsoft.com/office/drawing/2014/main" id="{6F98B9D0-33DD-DA20-F845-466B5608DC9B}"/>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53253" name="Rectangle 5">
            <a:extLst>
              <a:ext uri="{FF2B5EF4-FFF2-40B4-BE49-F238E27FC236}">
                <a16:creationId xmlns:a16="http://schemas.microsoft.com/office/drawing/2014/main" id="{71027601-6720-1B33-899E-BE3099DC28FF}"/>
              </a:ext>
            </a:extLst>
          </p:cNvPr>
          <p:cNvSpPr>
            <a:spLocks noGrp="1" noChangeArrowheads="1"/>
          </p:cNvSpPr>
          <p:nvPr>
            <p:ph type="body" sz="quarter" idx="3"/>
          </p:nvPr>
        </p:nvSpPr>
        <p:spPr bwMode="auto">
          <a:xfrm>
            <a:off x="914400" y="4343400"/>
            <a:ext cx="5029200" cy="4114800"/>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it-IT" altLang="it-IT" noProof="0"/>
              <a:t>Fare clic per modificare gli stili del testo dello schema</a:t>
            </a:r>
          </a:p>
          <a:p>
            <a:pPr lvl="1"/>
            <a:r>
              <a:rPr lang="it-IT" altLang="it-IT" noProof="0"/>
              <a:t>Secondo livello</a:t>
            </a:r>
          </a:p>
          <a:p>
            <a:pPr lvl="2"/>
            <a:r>
              <a:rPr lang="it-IT" altLang="it-IT" noProof="0"/>
              <a:t>Terzo livello</a:t>
            </a:r>
          </a:p>
          <a:p>
            <a:pPr lvl="3"/>
            <a:r>
              <a:rPr lang="it-IT" altLang="it-IT" noProof="0"/>
              <a:t>Quarto livello</a:t>
            </a:r>
          </a:p>
          <a:p>
            <a:pPr lvl="4"/>
            <a:r>
              <a:rPr lang="it-IT" altLang="it-IT" noProof="0"/>
              <a:t>Quinto livello</a:t>
            </a:r>
          </a:p>
        </p:txBody>
      </p:sp>
      <p:sp>
        <p:nvSpPr>
          <p:cNvPr id="53254" name="Rectangle 6">
            <a:extLst>
              <a:ext uri="{FF2B5EF4-FFF2-40B4-BE49-F238E27FC236}">
                <a16:creationId xmlns:a16="http://schemas.microsoft.com/office/drawing/2014/main" id="{8D4C6974-C31D-D36B-4EE0-FAE5093E394B}"/>
              </a:ext>
            </a:extLst>
          </p:cNvPr>
          <p:cNvSpPr>
            <a:spLocks noGrp="1" noChangeArrowheads="1"/>
          </p:cNvSpPr>
          <p:nvPr>
            <p:ph type="ftr" sz="quarter" idx="4"/>
          </p:nvPr>
        </p:nvSpPr>
        <p:spPr bwMode="auto">
          <a:xfrm>
            <a:off x="0" y="8686800"/>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l" eaLnBrk="1" hangingPunct="1">
              <a:defRPr sz="1200">
                <a:latin typeface="Times New Roman" panose="02020603050405020304" pitchFamily="18" charset="0"/>
              </a:defRPr>
            </a:lvl1pPr>
          </a:lstStyle>
          <a:p>
            <a:pPr>
              <a:defRPr/>
            </a:pPr>
            <a:endParaRPr lang="it-IT" altLang="it-IT"/>
          </a:p>
        </p:txBody>
      </p:sp>
      <p:sp>
        <p:nvSpPr>
          <p:cNvPr id="53255" name="Rectangle 7">
            <a:extLst>
              <a:ext uri="{FF2B5EF4-FFF2-40B4-BE49-F238E27FC236}">
                <a16:creationId xmlns:a16="http://schemas.microsoft.com/office/drawing/2014/main" id="{395B0968-3317-6A36-AB07-B3E67DF921B4}"/>
              </a:ext>
            </a:extLst>
          </p:cNvPr>
          <p:cNvSpPr>
            <a:spLocks noGrp="1" noChangeArrowheads="1"/>
          </p:cNvSpPr>
          <p:nvPr>
            <p:ph type="sldNum" sz="quarter" idx="5"/>
          </p:nvPr>
        </p:nvSpPr>
        <p:spPr bwMode="auto">
          <a:xfrm>
            <a:off x="3886200" y="8686800"/>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defRPr sz="1200">
                <a:latin typeface="Times New Roman" panose="02020603050405020304" pitchFamily="18" charset="0"/>
              </a:defRPr>
            </a:lvl1pPr>
          </a:lstStyle>
          <a:p>
            <a:fld id="{A043759C-E9B9-49CA-8EEF-027FB05DAC99}" type="slidenum">
              <a:rPr lang="it-IT" altLang="it-IT"/>
              <a:pPr/>
              <a:t>‹N›</a:t>
            </a:fld>
            <a:endParaRPr lang="it-IT" altLang="it-IT"/>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78F995-FC0D-E744-88DE-8382AD98DE97}"/>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5A983044-0665-2922-2216-3923E6E69288}"/>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F8263D4A-FA50-EF43-2873-13C1B9952D8D}"/>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ED202630-4E24-F30D-9734-C5949F44CC91}"/>
              </a:ext>
            </a:extLst>
          </p:cNvPr>
          <p:cNvSpPr>
            <a:spLocks noGrp="1"/>
          </p:cNvSpPr>
          <p:nvPr>
            <p:ph type="sldNum" sz="quarter" idx="5"/>
          </p:nvPr>
        </p:nvSpPr>
        <p:spPr/>
        <p:txBody>
          <a:bodyPr/>
          <a:lstStyle/>
          <a:p>
            <a:fld id="{A043759C-E9B9-49CA-8EEF-027FB05DAC99}" type="slidenum">
              <a:rPr lang="it-IT" altLang="it-IT" smtClean="0"/>
              <a:pPr/>
              <a:t>2</a:t>
            </a:fld>
            <a:endParaRPr lang="it-IT" altLang="it-IT"/>
          </a:p>
        </p:txBody>
      </p:sp>
    </p:spTree>
    <p:extLst>
      <p:ext uri="{BB962C8B-B14F-4D97-AF65-F5344CB8AC3E}">
        <p14:creationId xmlns:p14="http://schemas.microsoft.com/office/powerpoint/2010/main" val="42290667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444369-2FB9-D562-D2C0-CF9A66E19D64}"/>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EC882906-0073-E638-8017-6E9F3F516129}"/>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1AAC43F2-6C42-E5D8-CE11-9DAF81EC4DB9}"/>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22EBA02E-F7DD-84C1-09A8-1FAD2E4C1C96}"/>
              </a:ext>
            </a:extLst>
          </p:cNvPr>
          <p:cNvSpPr>
            <a:spLocks noGrp="1"/>
          </p:cNvSpPr>
          <p:nvPr>
            <p:ph type="sldNum" sz="quarter" idx="5"/>
          </p:nvPr>
        </p:nvSpPr>
        <p:spPr/>
        <p:txBody>
          <a:bodyPr/>
          <a:lstStyle/>
          <a:p>
            <a:fld id="{A043759C-E9B9-49CA-8EEF-027FB05DAC99}" type="slidenum">
              <a:rPr lang="it-IT" altLang="it-IT" smtClean="0"/>
              <a:pPr/>
              <a:t>3</a:t>
            </a:fld>
            <a:endParaRPr lang="it-IT" altLang="it-IT"/>
          </a:p>
        </p:txBody>
      </p:sp>
    </p:spTree>
    <p:extLst>
      <p:ext uri="{BB962C8B-B14F-4D97-AF65-F5344CB8AC3E}">
        <p14:creationId xmlns:p14="http://schemas.microsoft.com/office/powerpoint/2010/main" val="15694390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711321-5644-E21A-E6D8-49A80573777E}"/>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8494CB31-5522-7321-EFDE-5F62F60B0FAC}"/>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32A76BDB-D035-9E75-0352-971AE265F95F}"/>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A6D865AC-6CF5-C82F-4264-09052DE07486}"/>
              </a:ext>
            </a:extLst>
          </p:cNvPr>
          <p:cNvSpPr>
            <a:spLocks noGrp="1"/>
          </p:cNvSpPr>
          <p:nvPr>
            <p:ph type="sldNum" sz="quarter" idx="5"/>
          </p:nvPr>
        </p:nvSpPr>
        <p:spPr/>
        <p:txBody>
          <a:bodyPr/>
          <a:lstStyle/>
          <a:p>
            <a:fld id="{A043759C-E9B9-49CA-8EEF-027FB05DAC99}" type="slidenum">
              <a:rPr lang="it-IT" altLang="it-IT" smtClean="0"/>
              <a:pPr/>
              <a:t>4</a:t>
            </a:fld>
            <a:endParaRPr lang="it-IT" altLang="it-IT"/>
          </a:p>
        </p:txBody>
      </p:sp>
    </p:spTree>
    <p:extLst>
      <p:ext uri="{BB962C8B-B14F-4D97-AF65-F5344CB8AC3E}">
        <p14:creationId xmlns:p14="http://schemas.microsoft.com/office/powerpoint/2010/main" val="24712329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6C58A8-4EC4-3690-F5C8-A198DE224785}"/>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4FF26B60-AFB9-7E5B-D765-8607B11EFB4E}"/>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165926B2-E5D4-63ED-6945-46C2C0C2F481}"/>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701ADB25-A9AD-07C2-FE6D-4EBD32D503F5}"/>
              </a:ext>
            </a:extLst>
          </p:cNvPr>
          <p:cNvSpPr>
            <a:spLocks noGrp="1"/>
          </p:cNvSpPr>
          <p:nvPr>
            <p:ph type="sldNum" sz="quarter" idx="5"/>
          </p:nvPr>
        </p:nvSpPr>
        <p:spPr/>
        <p:txBody>
          <a:bodyPr/>
          <a:lstStyle/>
          <a:p>
            <a:fld id="{A043759C-E9B9-49CA-8EEF-027FB05DAC99}" type="slidenum">
              <a:rPr lang="it-IT" altLang="it-IT" smtClean="0"/>
              <a:pPr/>
              <a:t>5</a:t>
            </a:fld>
            <a:endParaRPr lang="it-IT" altLang="it-IT"/>
          </a:p>
        </p:txBody>
      </p:sp>
    </p:spTree>
    <p:extLst>
      <p:ext uri="{BB962C8B-B14F-4D97-AF65-F5344CB8AC3E}">
        <p14:creationId xmlns:p14="http://schemas.microsoft.com/office/powerpoint/2010/main" val="35280031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D34C95-FB7D-9A1A-4AD9-4638FBCCBA45}"/>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548B7DA7-F8A8-0558-5A3C-33B5CE5B3519}"/>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3C3FA060-4E43-65FA-E48D-6DF3788DB3F9}"/>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20C865C4-870F-0635-FEC5-20B6A617D496}"/>
              </a:ext>
            </a:extLst>
          </p:cNvPr>
          <p:cNvSpPr>
            <a:spLocks noGrp="1"/>
          </p:cNvSpPr>
          <p:nvPr>
            <p:ph type="sldNum" sz="quarter" idx="5"/>
          </p:nvPr>
        </p:nvSpPr>
        <p:spPr/>
        <p:txBody>
          <a:bodyPr/>
          <a:lstStyle/>
          <a:p>
            <a:fld id="{A043759C-E9B9-49CA-8EEF-027FB05DAC99}" type="slidenum">
              <a:rPr lang="it-IT" altLang="it-IT" smtClean="0"/>
              <a:pPr/>
              <a:t>6</a:t>
            </a:fld>
            <a:endParaRPr lang="it-IT" altLang="it-IT"/>
          </a:p>
        </p:txBody>
      </p:sp>
    </p:spTree>
    <p:extLst>
      <p:ext uri="{BB962C8B-B14F-4D97-AF65-F5344CB8AC3E}">
        <p14:creationId xmlns:p14="http://schemas.microsoft.com/office/powerpoint/2010/main" val="4796715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2EA2DA-662B-7E73-D0BF-EA4576F4850E}"/>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40809219-C199-642E-E6CB-6FD52A024461}"/>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28AC3EC9-877D-E339-D616-796EB5E8E764}"/>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7FFFAB3C-5C8D-6596-5706-E2D7922971D1}"/>
              </a:ext>
            </a:extLst>
          </p:cNvPr>
          <p:cNvSpPr>
            <a:spLocks noGrp="1"/>
          </p:cNvSpPr>
          <p:nvPr>
            <p:ph type="sldNum" sz="quarter" idx="5"/>
          </p:nvPr>
        </p:nvSpPr>
        <p:spPr/>
        <p:txBody>
          <a:bodyPr/>
          <a:lstStyle/>
          <a:p>
            <a:fld id="{A043759C-E9B9-49CA-8EEF-027FB05DAC99}" type="slidenum">
              <a:rPr lang="it-IT" altLang="it-IT" smtClean="0"/>
              <a:pPr/>
              <a:t>7</a:t>
            </a:fld>
            <a:endParaRPr lang="it-IT" altLang="it-IT"/>
          </a:p>
        </p:txBody>
      </p:sp>
    </p:spTree>
    <p:extLst>
      <p:ext uri="{BB962C8B-B14F-4D97-AF65-F5344CB8AC3E}">
        <p14:creationId xmlns:p14="http://schemas.microsoft.com/office/powerpoint/2010/main" val="18311985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BA96E8-F54C-5401-0214-2A2EC791C436}"/>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E5B5A8D2-18D2-7E8F-9B92-021E3C182ACA}"/>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CFDDFBF6-A72E-84F0-E384-2275EA3C6DFE}"/>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2B4A4EE6-4536-8497-158F-F49B9606AF0B}"/>
              </a:ext>
            </a:extLst>
          </p:cNvPr>
          <p:cNvSpPr>
            <a:spLocks noGrp="1"/>
          </p:cNvSpPr>
          <p:nvPr>
            <p:ph type="sldNum" sz="quarter" idx="5"/>
          </p:nvPr>
        </p:nvSpPr>
        <p:spPr/>
        <p:txBody>
          <a:bodyPr/>
          <a:lstStyle/>
          <a:p>
            <a:fld id="{A043759C-E9B9-49CA-8EEF-027FB05DAC99}" type="slidenum">
              <a:rPr lang="it-IT" altLang="it-IT" smtClean="0"/>
              <a:pPr/>
              <a:t>8</a:t>
            </a:fld>
            <a:endParaRPr lang="it-IT" altLang="it-IT"/>
          </a:p>
        </p:txBody>
      </p:sp>
    </p:spTree>
    <p:extLst>
      <p:ext uri="{BB962C8B-B14F-4D97-AF65-F5344CB8AC3E}">
        <p14:creationId xmlns:p14="http://schemas.microsoft.com/office/powerpoint/2010/main" val="39816533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F6310F-B686-6676-C135-E0A6D7D8D814}"/>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F84A0568-F353-CAA3-5415-42E49B0E2578}"/>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DF57F373-06EB-09A2-1A02-464973F94551}"/>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E4B81F2E-689D-BE8B-FD48-F506BCDA92A6}"/>
              </a:ext>
            </a:extLst>
          </p:cNvPr>
          <p:cNvSpPr>
            <a:spLocks noGrp="1"/>
          </p:cNvSpPr>
          <p:nvPr>
            <p:ph type="sldNum" sz="quarter" idx="5"/>
          </p:nvPr>
        </p:nvSpPr>
        <p:spPr/>
        <p:txBody>
          <a:bodyPr/>
          <a:lstStyle/>
          <a:p>
            <a:fld id="{A043759C-E9B9-49CA-8EEF-027FB05DAC99}" type="slidenum">
              <a:rPr lang="it-IT" altLang="it-IT" smtClean="0"/>
              <a:pPr/>
              <a:t>9</a:t>
            </a:fld>
            <a:endParaRPr lang="it-IT" altLang="it-IT"/>
          </a:p>
        </p:txBody>
      </p:sp>
    </p:spTree>
    <p:extLst>
      <p:ext uri="{BB962C8B-B14F-4D97-AF65-F5344CB8AC3E}">
        <p14:creationId xmlns:p14="http://schemas.microsoft.com/office/powerpoint/2010/main" val="25638251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BD8D9A-5C49-58B0-8491-A9EAF001492E}"/>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6650DAAD-F37C-C77C-727D-4C5AED5BF86D}"/>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43432495-598B-E69F-04D9-0D8554D4D3FB}"/>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2F5EB75C-E8FF-320D-839D-711847A72FC1}"/>
              </a:ext>
            </a:extLst>
          </p:cNvPr>
          <p:cNvSpPr>
            <a:spLocks noGrp="1"/>
          </p:cNvSpPr>
          <p:nvPr>
            <p:ph type="sldNum" sz="quarter" idx="5"/>
          </p:nvPr>
        </p:nvSpPr>
        <p:spPr/>
        <p:txBody>
          <a:bodyPr/>
          <a:lstStyle/>
          <a:p>
            <a:fld id="{A043759C-E9B9-49CA-8EEF-027FB05DAC99}" type="slidenum">
              <a:rPr lang="it-IT" altLang="it-IT" smtClean="0"/>
              <a:pPr/>
              <a:t>10</a:t>
            </a:fld>
            <a:endParaRPr lang="it-IT" altLang="it-IT"/>
          </a:p>
        </p:txBody>
      </p:sp>
    </p:spTree>
    <p:extLst>
      <p:ext uri="{BB962C8B-B14F-4D97-AF65-F5344CB8AC3E}">
        <p14:creationId xmlns:p14="http://schemas.microsoft.com/office/powerpoint/2010/main" val="16180776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C98B9A-1045-E801-6124-40D7AB13299D}"/>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F2B34F3D-1347-3806-1132-3FC114D1F269}"/>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A5DABBD2-0F07-5A5A-BC8F-9D7B583C7C6D}"/>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3821A4B5-AEFF-8D05-F4CA-534081F3E016}"/>
              </a:ext>
            </a:extLst>
          </p:cNvPr>
          <p:cNvSpPr>
            <a:spLocks noGrp="1"/>
          </p:cNvSpPr>
          <p:nvPr>
            <p:ph type="sldNum" sz="quarter" idx="5"/>
          </p:nvPr>
        </p:nvSpPr>
        <p:spPr/>
        <p:txBody>
          <a:bodyPr/>
          <a:lstStyle/>
          <a:p>
            <a:fld id="{A043759C-E9B9-49CA-8EEF-027FB05DAC99}" type="slidenum">
              <a:rPr lang="it-IT" altLang="it-IT" smtClean="0"/>
              <a:pPr/>
              <a:t>11</a:t>
            </a:fld>
            <a:endParaRPr lang="it-IT" altLang="it-IT"/>
          </a:p>
        </p:txBody>
      </p:sp>
    </p:spTree>
    <p:extLst>
      <p:ext uri="{BB962C8B-B14F-4D97-AF65-F5344CB8AC3E}">
        <p14:creationId xmlns:p14="http://schemas.microsoft.com/office/powerpoint/2010/main" val="21547802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0D4C35-EBF5-ED90-259A-079DF229E61A}"/>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763D854C-CC1D-4C23-0591-EC0FEAC1E2B9}"/>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26680247-3064-0974-AE5D-92BE257E04A4}"/>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60BC273E-99C2-2DB5-9ACF-6723A03DF0DD}"/>
              </a:ext>
            </a:extLst>
          </p:cNvPr>
          <p:cNvSpPr>
            <a:spLocks noGrp="1"/>
          </p:cNvSpPr>
          <p:nvPr>
            <p:ph type="sldNum" sz="quarter" idx="5"/>
          </p:nvPr>
        </p:nvSpPr>
        <p:spPr/>
        <p:txBody>
          <a:bodyPr/>
          <a:lstStyle/>
          <a:p>
            <a:fld id="{A043759C-E9B9-49CA-8EEF-027FB05DAC99}" type="slidenum">
              <a:rPr lang="it-IT" altLang="it-IT" smtClean="0"/>
              <a:pPr/>
              <a:t>12</a:t>
            </a:fld>
            <a:endParaRPr lang="it-IT" altLang="it-IT"/>
          </a:p>
        </p:txBody>
      </p:sp>
    </p:spTree>
    <p:extLst>
      <p:ext uri="{BB962C8B-B14F-4D97-AF65-F5344CB8AC3E}">
        <p14:creationId xmlns:p14="http://schemas.microsoft.com/office/powerpoint/2010/main" val="35894256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D53DA7-4304-C84A-4B1B-F1A25CDC42EB}"/>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073245E7-6178-35F0-5CA1-39C0F02D6AE6}"/>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5E7861D3-BDD8-6238-31F6-678BCD8D6824}"/>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8C4C6A12-E72E-05B8-304C-8575039C6996}"/>
              </a:ext>
            </a:extLst>
          </p:cNvPr>
          <p:cNvSpPr>
            <a:spLocks noGrp="1"/>
          </p:cNvSpPr>
          <p:nvPr>
            <p:ph type="sldNum" sz="quarter" idx="5"/>
          </p:nvPr>
        </p:nvSpPr>
        <p:spPr/>
        <p:txBody>
          <a:bodyPr/>
          <a:lstStyle/>
          <a:p>
            <a:fld id="{A043759C-E9B9-49CA-8EEF-027FB05DAC99}" type="slidenum">
              <a:rPr lang="it-IT" altLang="it-IT" smtClean="0"/>
              <a:pPr/>
              <a:t>13</a:t>
            </a:fld>
            <a:endParaRPr lang="it-IT" altLang="it-IT"/>
          </a:p>
        </p:txBody>
      </p:sp>
    </p:spTree>
    <p:extLst>
      <p:ext uri="{BB962C8B-B14F-4D97-AF65-F5344CB8AC3E}">
        <p14:creationId xmlns:p14="http://schemas.microsoft.com/office/powerpoint/2010/main" val="24287935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DBC36F-B219-030F-C3CC-B38325DEB6C3}"/>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0460FEB4-F364-E2CC-27CE-B60A0FBA74EB}"/>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D42A2D45-6B7E-B093-198E-4531B9F18D78}"/>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16AB9AB3-40EE-CFE5-BA87-A9A627068F7F}"/>
              </a:ext>
            </a:extLst>
          </p:cNvPr>
          <p:cNvSpPr>
            <a:spLocks noGrp="1"/>
          </p:cNvSpPr>
          <p:nvPr>
            <p:ph type="sldNum" sz="quarter" idx="5"/>
          </p:nvPr>
        </p:nvSpPr>
        <p:spPr/>
        <p:txBody>
          <a:bodyPr/>
          <a:lstStyle/>
          <a:p>
            <a:fld id="{A043759C-E9B9-49CA-8EEF-027FB05DAC99}" type="slidenum">
              <a:rPr lang="it-IT" altLang="it-IT" smtClean="0"/>
              <a:pPr/>
              <a:t>14</a:t>
            </a:fld>
            <a:endParaRPr lang="it-IT" altLang="it-IT"/>
          </a:p>
        </p:txBody>
      </p:sp>
    </p:spTree>
    <p:extLst>
      <p:ext uri="{BB962C8B-B14F-4D97-AF65-F5344CB8AC3E}">
        <p14:creationId xmlns:p14="http://schemas.microsoft.com/office/powerpoint/2010/main" val="34028583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ACE3D5-0AC7-173D-A517-D063BB141AB8}"/>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8043FAB5-29E6-4C6E-5280-43262905A153}"/>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0E8DCFFD-8952-1FE5-F543-78B29BFB881D}"/>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72DC05FA-225E-033A-9536-0DAC812E073A}"/>
              </a:ext>
            </a:extLst>
          </p:cNvPr>
          <p:cNvSpPr>
            <a:spLocks noGrp="1"/>
          </p:cNvSpPr>
          <p:nvPr>
            <p:ph type="sldNum" sz="quarter" idx="5"/>
          </p:nvPr>
        </p:nvSpPr>
        <p:spPr/>
        <p:txBody>
          <a:bodyPr/>
          <a:lstStyle/>
          <a:p>
            <a:fld id="{A043759C-E9B9-49CA-8EEF-027FB05DAC99}" type="slidenum">
              <a:rPr lang="it-IT" altLang="it-IT" smtClean="0"/>
              <a:pPr/>
              <a:t>15</a:t>
            </a:fld>
            <a:endParaRPr lang="it-IT" altLang="it-IT"/>
          </a:p>
        </p:txBody>
      </p:sp>
    </p:spTree>
    <p:extLst>
      <p:ext uri="{BB962C8B-B14F-4D97-AF65-F5344CB8AC3E}">
        <p14:creationId xmlns:p14="http://schemas.microsoft.com/office/powerpoint/2010/main" val="2687637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94C8F6-48B2-B195-8267-193B21E1FD21}"/>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2B74C78B-7459-8AC6-6B68-28240ED0E5DB}"/>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9A0997FA-D45B-01B0-502C-7AB39E2B1BBC}"/>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EA5DEA5C-5C89-8515-62E1-3EBCE15E87B1}"/>
              </a:ext>
            </a:extLst>
          </p:cNvPr>
          <p:cNvSpPr>
            <a:spLocks noGrp="1"/>
          </p:cNvSpPr>
          <p:nvPr>
            <p:ph type="sldNum" sz="quarter" idx="5"/>
          </p:nvPr>
        </p:nvSpPr>
        <p:spPr/>
        <p:txBody>
          <a:bodyPr/>
          <a:lstStyle/>
          <a:p>
            <a:fld id="{A043759C-E9B9-49CA-8EEF-027FB05DAC99}" type="slidenum">
              <a:rPr lang="it-IT" altLang="it-IT" smtClean="0"/>
              <a:pPr/>
              <a:t>16</a:t>
            </a:fld>
            <a:endParaRPr lang="it-IT" altLang="it-IT"/>
          </a:p>
        </p:txBody>
      </p:sp>
    </p:spTree>
    <p:extLst>
      <p:ext uri="{BB962C8B-B14F-4D97-AF65-F5344CB8AC3E}">
        <p14:creationId xmlns:p14="http://schemas.microsoft.com/office/powerpoint/2010/main" val="12441788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E57B4E-57F8-9F82-40B9-E2C65964D831}"/>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9695863E-7C84-9930-EF88-5ED383565638}"/>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CA5B954F-3325-F34E-8C80-F403B2003E68}"/>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05940581-C0E7-2970-25A9-2FE204F1A839}"/>
              </a:ext>
            </a:extLst>
          </p:cNvPr>
          <p:cNvSpPr>
            <a:spLocks noGrp="1"/>
          </p:cNvSpPr>
          <p:nvPr>
            <p:ph type="sldNum" sz="quarter" idx="5"/>
          </p:nvPr>
        </p:nvSpPr>
        <p:spPr/>
        <p:txBody>
          <a:bodyPr/>
          <a:lstStyle/>
          <a:p>
            <a:fld id="{A043759C-E9B9-49CA-8EEF-027FB05DAC99}" type="slidenum">
              <a:rPr lang="it-IT" altLang="it-IT" smtClean="0"/>
              <a:pPr/>
              <a:t>17</a:t>
            </a:fld>
            <a:endParaRPr lang="it-IT" altLang="it-IT"/>
          </a:p>
        </p:txBody>
      </p:sp>
    </p:spTree>
    <p:extLst>
      <p:ext uri="{BB962C8B-B14F-4D97-AF65-F5344CB8AC3E}">
        <p14:creationId xmlns:p14="http://schemas.microsoft.com/office/powerpoint/2010/main" val="39466349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EFD3E1-D1E0-3850-C444-64B731617165}"/>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152EEA31-14B4-45CD-90CB-BB16E1F5960B}"/>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1DA55BFD-8F8E-E008-A17F-9A0EE9C78E58}"/>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AE0DC14E-670A-5A26-18F9-903C4CCC8AB8}"/>
              </a:ext>
            </a:extLst>
          </p:cNvPr>
          <p:cNvSpPr>
            <a:spLocks noGrp="1"/>
          </p:cNvSpPr>
          <p:nvPr>
            <p:ph type="sldNum" sz="quarter" idx="5"/>
          </p:nvPr>
        </p:nvSpPr>
        <p:spPr/>
        <p:txBody>
          <a:bodyPr/>
          <a:lstStyle/>
          <a:p>
            <a:fld id="{A043759C-E9B9-49CA-8EEF-027FB05DAC99}" type="slidenum">
              <a:rPr lang="it-IT" altLang="it-IT" smtClean="0"/>
              <a:pPr/>
              <a:t>18</a:t>
            </a:fld>
            <a:endParaRPr lang="it-IT" altLang="it-IT"/>
          </a:p>
        </p:txBody>
      </p:sp>
    </p:spTree>
    <p:extLst>
      <p:ext uri="{BB962C8B-B14F-4D97-AF65-F5344CB8AC3E}">
        <p14:creationId xmlns:p14="http://schemas.microsoft.com/office/powerpoint/2010/main" val="1068645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8743CA-5E66-2B38-0B2F-29EB6C59F45B}"/>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3B5AF9B5-06E6-D844-931D-5BC92E500703}"/>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3B53B9A4-1002-A8E3-D60F-2232D6F921C2}"/>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C92A5774-9E72-1D20-8EAB-AF2662B4A4ED}"/>
              </a:ext>
            </a:extLst>
          </p:cNvPr>
          <p:cNvSpPr>
            <a:spLocks noGrp="1"/>
          </p:cNvSpPr>
          <p:nvPr>
            <p:ph type="sldNum" sz="quarter" idx="5"/>
          </p:nvPr>
        </p:nvSpPr>
        <p:spPr/>
        <p:txBody>
          <a:bodyPr/>
          <a:lstStyle/>
          <a:p>
            <a:fld id="{A043759C-E9B9-49CA-8EEF-027FB05DAC99}" type="slidenum">
              <a:rPr lang="it-IT" altLang="it-IT" smtClean="0"/>
              <a:pPr/>
              <a:t>19</a:t>
            </a:fld>
            <a:endParaRPr lang="it-IT" altLang="it-IT"/>
          </a:p>
        </p:txBody>
      </p:sp>
    </p:spTree>
    <p:extLst>
      <p:ext uri="{BB962C8B-B14F-4D97-AF65-F5344CB8AC3E}">
        <p14:creationId xmlns:p14="http://schemas.microsoft.com/office/powerpoint/2010/main" val="24051737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AA3485-1A63-1D14-E115-23769A26D295}"/>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C77D54FF-12A6-B799-01D4-78186DB0C4E1}"/>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D08C0134-9828-3435-1DA2-0AE09DD42CA2}"/>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96798CEC-408F-6CB3-1EEF-53A92E75C8E9}"/>
              </a:ext>
            </a:extLst>
          </p:cNvPr>
          <p:cNvSpPr>
            <a:spLocks noGrp="1"/>
          </p:cNvSpPr>
          <p:nvPr>
            <p:ph type="sldNum" sz="quarter" idx="5"/>
          </p:nvPr>
        </p:nvSpPr>
        <p:spPr/>
        <p:txBody>
          <a:bodyPr/>
          <a:lstStyle/>
          <a:p>
            <a:fld id="{A043759C-E9B9-49CA-8EEF-027FB05DAC99}" type="slidenum">
              <a:rPr lang="it-IT" altLang="it-IT" smtClean="0"/>
              <a:pPr/>
              <a:t>20</a:t>
            </a:fld>
            <a:endParaRPr lang="it-IT" altLang="it-IT"/>
          </a:p>
        </p:txBody>
      </p:sp>
    </p:spTree>
    <p:extLst>
      <p:ext uri="{BB962C8B-B14F-4D97-AF65-F5344CB8AC3E}">
        <p14:creationId xmlns:p14="http://schemas.microsoft.com/office/powerpoint/2010/main" val="36463567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5ECF81-5D74-A9C5-374D-7B270B775922}"/>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A1A3C81C-1F0E-B446-9336-F9DE4D624542}"/>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63B0C9C9-34B9-776B-FFB0-0AA3E3D14625}"/>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E6528DC7-76D8-D5CD-4505-610F13EDA6A9}"/>
              </a:ext>
            </a:extLst>
          </p:cNvPr>
          <p:cNvSpPr>
            <a:spLocks noGrp="1"/>
          </p:cNvSpPr>
          <p:nvPr>
            <p:ph type="sldNum" sz="quarter" idx="5"/>
          </p:nvPr>
        </p:nvSpPr>
        <p:spPr/>
        <p:txBody>
          <a:bodyPr/>
          <a:lstStyle/>
          <a:p>
            <a:fld id="{A043759C-E9B9-49CA-8EEF-027FB05DAC99}" type="slidenum">
              <a:rPr lang="it-IT" altLang="it-IT" smtClean="0"/>
              <a:pPr/>
              <a:t>21</a:t>
            </a:fld>
            <a:endParaRPr lang="it-IT" altLang="it-IT"/>
          </a:p>
        </p:txBody>
      </p:sp>
    </p:spTree>
    <p:extLst>
      <p:ext uri="{BB962C8B-B14F-4D97-AF65-F5344CB8AC3E}">
        <p14:creationId xmlns:p14="http://schemas.microsoft.com/office/powerpoint/2010/main" val="22688210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0DC0BF-E524-BD02-FA03-097359F47D7A}"/>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F9ECBF41-73F6-B1A2-482D-84FEE678B03C}"/>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12D7D4D1-1DA3-0BCD-9C59-89035F91EF97}"/>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94C25D50-6AB0-D773-3090-A9BEE0725388}"/>
              </a:ext>
            </a:extLst>
          </p:cNvPr>
          <p:cNvSpPr>
            <a:spLocks noGrp="1"/>
          </p:cNvSpPr>
          <p:nvPr>
            <p:ph type="sldNum" sz="quarter" idx="5"/>
          </p:nvPr>
        </p:nvSpPr>
        <p:spPr/>
        <p:txBody>
          <a:bodyPr/>
          <a:lstStyle/>
          <a:p>
            <a:fld id="{A043759C-E9B9-49CA-8EEF-027FB05DAC99}" type="slidenum">
              <a:rPr lang="it-IT" altLang="it-IT" smtClean="0"/>
              <a:pPr/>
              <a:t>22</a:t>
            </a:fld>
            <a:endParaRPr lang="it-IT" altLang="it-IT"/>
          </a:p>
        </p:txBody>
      </p:sp>
    </p:spTree>
    <p:extLst>
      <p:ext uri="{BB962C8B-B14F-4D97-AF65-F5344CB8AC3E}">
        <p14:creationId xmlns:p14="http://schemas.microsoft.com/office/powerpoint/2010/main" val="26986026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F35817-197E-6EE6-408E-79380FD7DF48}"/>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48B67D8F-3C90-2F86-4C69-C20F9A0DFAAF}"/>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1E63D933-3122-A452-6A10-A35EF9EE39C2}"/>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5A13CB3A-7544-172E-6411-D68671C93A20}"/>
              </a:ext>
            </a:extLst>
          </p:cNvPr>
          <p:cNvSpPr>
            <a:spLocks noGrp="1"/>
          </p:cNvSpPr>
          <p:nvPr>
            <p:ph type="sldNum" sz="quarter" idx="5"/>
          </p:nvPr>
        </p:nvSpPr>
        <p:spPr/>
        <p:txBody>
          <a:bodyPr/>
          <a:lstStyle/>
          <a:p>
            <a:fld id="{A043759C-E9B9-49CA-8EEF-027FB05DAC99}" type="slidenum">
              <a:rPr lang="it-IT" altLang="it-IT" smtClean="0"/>
              <a:pPr/>
              <a:t>23</a:t>
            </a:fld>
            <a:endParaRPr lang="it-IT" altLang="it-IT"/>
          </a:p>
        </p:txBody>
      </p:sp>
    </p:spTree>
    <p:extLst>
      <p:ext uri="{BB962C8B-B14F-4D97-AF65-F5344CB8AC3E}">
        <p14:creationId xmlns:p14="http://schemas.microsoft.com/office/powerpoint/2010/main" val="27081914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646B5C-8341-CBBA-9320-0A9AC7E86F02}"/>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B68B8925-9EE6-4380-D2D4-884FB473820E}"/>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69EF600E-080A-C3C4-B1D6-37AABC943ED9}"/>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BA4F11DB-6BDD-D8B5-6521-28EE51845200}"/>
              </a:ext>
            </a:extLst>
          </p:cNvPr>
          <p:cNvSpPr>
            <a:spLocks noGrp="1"/>
          </p:cNvSpPr>
          <p:nvPr>
            <p:ph type="sldNum" sz="quarter" idx="5"/>
          </p:nvPr>
        </p:nvSpPr>
        <p:spPr/>
        <p:txBody>
          <a:bodyPr/>
          <a:lstStyle/>
          <a:p>
            <a:fld id="{A043759C-E9B9-49CA-8EEF-027FB05DAC99}" type="slidenum">
              <a:rPr lang="it-IT" altLang="it-IT" smtClean="0"/>
              <a:pPr/>
              <a:t>24</a:t>
            </a:fld>
            <a:endParaRPr lang="it-IT" altLang="it-IT"/>
          </a:p>
        </p:txBody>
      </p:sp>
    </p:spTree>
    <p:extLst>
      <p:ext uri="{BB962C8B-B14F-4D97-AF65-F5344CB8AC3E}">
        <p14:creationId xmlns:p14="http://schemas.microsoft.com/office/powerpoint/2010/main" val="323846324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6D7E8B-EEA0-ACBB-4D95-9A9AAE8B0492}"/>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BE87D75F-B655-45A2-412B-B12B9E9F8D11}"/>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A48D7767-362D-20A8-80A0-00267F787856}"/>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64298533-6260-ED4B-55B3-D4D21D264053}"/>
              </a:ext>
            </a:extLst>
          </p:cNvPr>
          <p:cNvSpPr>
            <a:spLocks noGrp="1"/>
          </p:cNvSpPr>
          <p:nvPr>
            <p:ph type="sldNum" sz="quarter" idx="5"/>
          </p:nvPr>
        </p:nvSpPr>
        <p:spPr/>
        <p:txBody>
          <a:bodyPr/>
          <a:lstStyle/>
          <a:p>
            <a:fld id="{A043759C-E9B9-49CA-8EEF-027FB05DAC99}" type="slidenum">
              <a:rPr lang="it-IT" altLang="it-IT" smtClean="0"/>
              <a:pPr/>
              <a:t>25</a:t>
            </a:fld>
            <a:endParaRPr lang="it-IT" altLang="it-IT"/>
          </a:p>
        </p:txBody>
      </p:sp>
    </p:spTree>
    <p:extLst>
      <p:ext uri="{BB962C8B-B14F-4D97-AF65-F5344CB8AC3E}">
        <p14:creationId xmlns:p14="http://schemas.microsoft.com/office/powerpoint/2010/main" val="12334739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46999D-554C-C53E-827F-C34E649FF445}"/>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3D557783-7843-20B3-94D2-16C09BB27142}"/>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BB5DC8C9-AD9E-4A75-564F-0C457BFF820A}"/>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DBA8A74E-0BFD-B153-8557-FDAF794AAF11}"/>
              </a:ext>
            </a:extLst>
          </p:cNvPr>
          <p:cNvSpPr>
            <a:spLocks noGrp="1"/>
          </p:cNvSpPr>
          <p:nvPr>
            <p:ph type="sldNum" sz="quarter" idx="5"/>
          </p:nvPr>
        </p:nvSpPr>
        <p:spPr/>
        <p:txBody>
          <a:bodyPr/>
          <a:lstStyle/>
          <a:p>
            <a:fld id="{A043759C-E9B9-49CA-8EEF-027FB05DAC99}" type="slidenum">
              <a:rPr lang="it-IT" altLang="it-IT" smtClean="0"/>
              <a:pPr/>
              <a:t>26</a:t>
            </a:fld>
            <a:endParaRPr lang="it-IT" altLang="it-IT"/>
          </a:p>
        </p:txBody>
      </p:sp>
    </p:spTree>
    <p:extLst>
      <p:ext uri="{BB962C8B-B14F-4D97-AF65-F5344CB8AC3E}">
        <p14:creationId xmlns:p14="http://schemas.microsoft.com/office/powerpoint/2010/main" val="84140059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C0D20F-6977-D7CF-8986-1AEEA62DC229}"/>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74D0DE1C-00E8-D461-2B28-21FD828B885F}"/>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796FE195-00D4-1E0B-1F8C-0EB9F8D98114}"/>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9A4A98ED-D8A8-E97E-66D3-85D1DE018948}"/>
              </a:ext>
            </a:extLst>
          </p:cNvPr>
          <p:cNvSpPr>
            <a:spLocks noGrp="1"/>
          </p:cNvSpPr>
          <p:nvPr>
            <p:ph type="sldNum" sz="quarter" idx="5"/>
          </p:nvPr>
        </p:nvSpPr>
        <p:spPr/>
        <p:txBody>
          <a:bodyPr/>
          <a:lstStyle/>
          <a:p>
            <a:fld id="{A043759C-E9B9-49CA-8EEF-027FB05DAC99}" type="slidenum">
              <a:rPr lang="it-IT" altLang="it-IT" smtClean="0"/>
              <a:pPr/>
              <a:t>27</a:t>
            </a:fld>
            <a:endParaRPr lang="it-IT" altLang="it-IT"/>
          </a:p>
        </p:txBody>
      </p:sp>
    </p:spTree>
    <p:extLst>
      <p:ext uri="{BB962C8B-B14F-4D97-AF65-F5344CB8AC3E}">
        <p14:creationId xmlns:p14="http://schemas.microsoft.com/office/powerpoint/2010/main" val="396890717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B5CCF4-3A73-31F6-4B0F-0A4BDC6433FA}"/>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C3922AAB-735F-D48F-7249-5AAAF55313AE}"/>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0F466DA8-C260-40B6-59AE-39F9C6711B8A}"/>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1061A92F-2B22-F296-5C8B-D3A59FCEA1A1}"/>
              </a:ext>
            </a:extLst>
          </p:cNvPr>
          <p:cNvSpPr>
            <a:spLocks noGrp="1"/>
          </p:cNvSpPr>
          <p:nvPr>
            <p:ph type="sldNum" sz="quarter" idx="5"/>
          </p:nvPr>
        </p:nvSpPr>
        <p:spPr/>
        <p:txBody>
          <a:bodyPr/>
          <a:lstStyle/>
          <a:p>
            <a:fld id="{A043759C-E9B9-49CA-8EEF-027FB05DAC99}" type="slidenum">
              <a:rPr lang="it-IT" altLang="it-IT" smtClean="0"/>
              <a:pPr/>
              <a:t>28</a:t>
            </a:fld>
            <a:endParaRPr lang="it-IT" altLang="it-IT"/>
          </a:p>
        </p:txBody>
      </p:sp>
    </p:spTree>
    <p:extLst>
      <p:ext uri="{BB962C8B-B14F-4D97-AF65-F5344CB8AC3E}">
        <p14:creationId xmlns:p14="http://schemas.microsoft.com/office/powerpoint/2010/main" val="242210017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31E36D-9A6A-EC19-4026-C1D82A6574EC}"/>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38E7DA73-9560-1B4E-3DE0-9D332026BF53}"/>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E7BBDFAE-7001-F017-A50B-C8501AAFD0F0}"/>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D89F86FB-38FA-BB57-D0A8-A4CBA54E00A0}"/>
              </a:ext>
            </a:extLst>
          </p:cNvPr>
          <p:cNvSpPr>
            <a:spLocks noGrp="1"/>
          </p:cNvSpPr>
          <p:nvPr>
            <p:ph type="sldNum" sz="quarter" idx="5"/>
          </p:nvPr>
        </p:nvSpPr>
        <p:spPr/>
        <p:txBody>
          <a:bodyPr/>
          <a:lstStyle/>
          <a:p>
            <a:fld id="{A043759C-E9B9-49CA-8EEF-027FB05DAC99}" type="slidenum">
              <a:rPr lang="it-IT" altLang="it-IT" smtClean="0"/>
              <a:pPr/>
              <a:t>29</a:t>
            </a:fld>
            <a:endParaRPr lang="it-IT" altLang="it-IT"/>
          </a:p>
        </p:txBody>
      </p:sp>
    </p:spTree>
    <p:extLst>
      <p:ext uri="{BB962C8B-B14F-4D97-AF65-F5344CB8AC3E}">
        <p14:creationId xmlns:p14="http://schemas.microsoft.com/office/powerpoint/2010/main" val="87907985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D9E20A-C8C7-6890-A40F-5130C1B50ECC}"/>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B5DB0AE6-0F25-354C-DCF7-4A512F4C3DC8}"/>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3EEAD9D8-4B36-406E-DF6A-F0F7AE6FB9AD}"/>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4E7ACEF7-B2CD-3659-2342-3D743FBA0804}"/>
              </a:ext>
            </a:extLst>
          </p:cNvPr>
          <p:cNvSpPr>
            <a:spLocks noGrp="1"/>
          </p:cNvSpPr>
          <p:nvPr>
            <p:ph type="sldNum" sz="quarter" idx="5"/>
          </p:nvPr>
        </p:nvSpPr>
        <p:spPr/>
        <p:txBody>
          <a:bodyPr/>
          <a:lstStyle/>
          <a:p>
            <a:fld id="{A043759C-E9B9-49CA-8EEF-027FB05DAC99}" type="slidenum">
              <a:rPr lang="it-IT" altLang="it-IT" smtClean="0"/>
              <a:pPr/>
              <a:t>30</a:t>
            </a:fld>
            <a:endParaRPr lang="it-IT" altLang="it-IT"/>
          </a:p>
        </p:txBody>
      </p:sp>
    </p:spTree>
    <p:extLst>
      <p:ext uri="{BB962C8B-B14F-4D97-AF65-F5344CB8AC3E}">
        <p14:creationId xmlns:p14="http://schemas.microsoft.com/office/powerpoint/2010/main" val="156967079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BF5364-BE81-7283-A93A-13A0725C551C}"/>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FB280F73-AC11-F0CC-BB8F-7DFF6909C8CA}"/>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5C0733BC-A5AA-9549-1A38-4022EDD92A7A}"/>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DFC0E4EA-7DA7-347D-6243-624F3D3DBC4C}"/>
              </a:ext>
            </a:extLst>
          </p:cNvPr>
          <p:cNvSpPr>
            <a:spLocks noGrp="1"/>
          </p:cNvSpPr>
          <p:nvPr>
            <p:ph type="sldNum" sz="quarter" idx="5"/>
          </p:nvPr>
        </p:nvSpPr>
        <p:spPr/>
        <p:txBody>
          <a:bodyPr/>
          <a:lstStyle/>
          <a:p>
            <a:fld id="{A043759C-E9B9-49CA-8EEF-027FB05DAC99}" type="slidenum">
              <a:rPr lang="it-IT" altLang="it-IT" smtClean="0"/>
              <a:pPr/>
              <a:t>31</a:t>
            </a:fld>
            <a:endParaRPr lang="it-IT" altLang="it-IT"/>
          </a:p>
        </p:txBody>
      </p:sp>
    </p:spTree>
    <p:extLst>
      <p:ext uri="{BB962C8B-B14F-4D97-AF65-F5344CB8AC3E}">
        <p14:creationId xmlns:p14="http://schemas.microsoft.com/office/powerpoint/2010/main" val="403976210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6290AD-37C5-B12D-9FC1-7669CFBBF7AC}"/>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8500E48A-EA96-F9FB-AC8B-F157C4ADA394}"/>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82666DD7-413D-4C37-5760-CC57FCEF426E}"/>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43607674-2729-93E3-27DA-23D14FE62BEA}"/>
              </a:ext>
            </a:extLst>
          </p:cNvPr>
          <p:cNvSpPr>
            <a:spLocks noGrp="1"/>
          </p:cNvSpPr>
          <p:nvPr>
            <p:ph type="sldNum" sz="quarter" idx="5"/>
          </p:nvPr>
        </p:nvSpPr>
        <p:spPr/>
        <p:txBody>
          <a:bodyPr/>
          <a:lstStyle/>
          <a:p>
            <a:fld id="{A043759C-E9B9-49CA-8EEF-027FB05DAC99}" type="slidenum">
              <a:rPr lang="it-IT" altLang="it-IT" smtClean="0"/>
              <a:pPr/>
              <a:t>32</a:t>
            </a:fld>
            <a:endParaRPr lang="it-IT" altLang="it-IT"/>
          </a:p>
        </p:txBody>
      </p:sp>
    </p:spTree>
    <p:extLst>
      <p:ext uri="{BB962C8B-B14F-4D97-AF65-F5344CB8AC3E}">
        <p14:creationId xmlns:p14="http://schemas.microsoft.com/office/powerpoint/2010/main" val="99237963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1ADCBE-FA90-3622-DB9A-0CB8C6F4442C}"/>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C86613B7-8E44-84C3-97C9-86BC018A2FB6}"/>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8466BDE7-19B0-9151-E9E1-FA676D2F5AA6}"/>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10CAECD2-B9BD-2618-E558-5241867A2641}"/>
              </a:ext>
            </a:extLst>
          </p:cNvPr>
          <p:cNvSpPr>
            <a:spLocks noGrp="1"/>
          </p:cNvSpPr>
          <p:nvPr>
            <p:ph type="sldNum" sz="quarter" idx="5"/>
          </p:nvPr>
        </p:nvSpPr>
        <p:spPr/>
        <p:txBody>
          <a:bodyPr/>
          <a:lstStyle/>
          <a:p>
            <a:fld id="{A043759C-E9B9-49CA-8EEF-027FB05DAC99}" type="slidenum">
              <a:rPr lang="it-IT" altLang="it-IT" smtClean="0"/>
              <a:pPr/>
              <a:t>33</a:t>
            </a:fld>
            <a:endParaRPr lang="it-IT" altLang="it-IT"/>
          </a:p>
        </p:txBody>
      </p:sp>
    </p:spTree>
    <p:extLst>
      <p:ext uri="{BB962C8B-B14F-4D97-AF65-F5344CB8AC3E}">
        <p14:creationId xmlns:p14="http://schemas.microsoft.com/office/powerpoint/2010/main" val="374282990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66F342-1A10-CD5A-5A3C-45DB173EA7E1}"/>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FD023FD9-01E9-A852-26F7-0B64578A761C}"/>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F95F7492-FAB2-AA6E-E924-1A9D9556585A}"/>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FFB82B93-C94C-79CC-3948-0EB36B2A41B0}"/>
              </a:ext>
            </a:extLst>
          </p:cNvPr>
          <p:cNvSpPr>
            <a:spLocks noGrp="1"/>
          </p:cNvSpPr>
          <p:nvPr>
            <p:ph type="sldNum" sz="quarter" idx="5"/>
          </p:nvPr>
        </p:nvSpPr>
        <p:spPr/>
        <p:txBody>
          <a:bodyPr/>
          <a:lstStyle/>
          <a:p>
            <a:fld id="{A043759C-E9B9-49CA-8EEF-027FB05DAC99}" type="slidenum">
              <a:rPr lang="it-IT" altLang="it-IT" smtClean="0"/>
              <a:pPr/>
              <a:t>34</a:t>
            </a:fld>
            <a:endParaRPr lang="it-IT" altLang="it-IT"/>
          </a:p>
        </p:txBody>
      </p:sp>
    </p:spTree>
    <p:extLst>
      <p:ext uri="{BB962C8B-B14F-4D97-AF65-F5344CB8AC3E}">
        <p14:creationId xmlns:p14="http://schemas.microsoft.com/office/powerpoint/2010/main" val="2399948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2" name="Text Box 1030">
            <a:extLst>
              <a:ext uri="{FF2B5EF4-FFF2-40B4-BE49-F238E27FC236}">
                <a16:creationId xmlns:a16="http://schemas.microsoft.com/office/drawing/2014/main" id="{C62EE801-74C5-2614-C5CD-34A215C59B0C}"/>
              </a:ext>
            </a:extLst>
          </p:cNvPr>
          <p:cNvSpPr txBox="1">
            <a:spLocks noChangeArrowheads="1"/>
          </p:cNvSpPr>
          <p:nvPr userDrawn="1"/>
        </p:nvSpPr>
        <p:spPr bwMode="auto">
          <a:xfrm>
            <a:off x="2914650" y="228600"/>
            <a:ext cx="5943600" cy="396875"/>
          </a:xfrm>
          <a:prstGeom prst="rect">
            <a:avLst/>
          </a:prstGeom>
          <a:noFill/>
          <a:ln>
            <a:noFill/>
          </a:ln>
          <a:effectLst/>
        </p:spPr>
        <p:txBody>
          <a:bodyPr>
            <a:spAutoFit/>
          </a:bodyPr>
          <a:lstStyle>
            <a:lvl1pPr algn="ctr">
              <a:defRPr sz="4400">
                <a:solidFill>
                  <a:schemeClr val="tx1"/>
                </a:solidFill>
                <a:latin typeface="DecimaWE Rg" panose="02000000000000000000" pitchFamily="2" charset="0"/>
              </a:defRPr>
            </a:lvl1pPr>
            <a:lvl2pPr marL="742950" indent="-285750" algn="ctr">
              <a:defRPr sz="4400">
                <a:solidFill>
                  <a:schemeClr val="tx1"/>
                </a:solidFill>
                <a:latin typeface="DecimaWE Rg" panose="02000000000000000000" pitchFamily="2" charset="0"/>
              </a:defRPr>
            </a:lvl2pPr>
            <a:lvl3pPr marL="1143000" indent="-228600" algn="ctr">
              <a:defRPr sz="4400">
                <a:solidFill>
                  <a:schemeClr val="tx1"/>
                </a:solidFill>
                <a:latin typeface="DecimaWE Rg" panose="02000000000000000000" pitchFamily="2" charset="0"/>
              </a:defRPr>
            </a:lvl3pPr>
            <a:lvl4pPr marL="1600200" indent="-228600" algn="ctr">
              <a:defRPr sz="4400">
                <a:solidFill>
                  <a:schemeClr val="tx1"/>
                </a:solidFill>
                <a:latin typeface="DecimaWE Rg" panose="02000000000000000000" pitchFamily="2" charset="0"/>
              </a:defRPr>
            </a:lvl4pPr>
            <a:lvl5pPr marL="2057400" indent="-228600" algn="ctr">
              <a:defRPr sz="4400">
                <a:solidFill>
                  <a:schemeClr val="tx1"/>
                </a:solidFill>
                <a:latin typeface="DecimaWE Rg" panose="02000000000000000000" pitchFamily="2" charset="0"/>
              </a:defRPr>
            </a:lvl5pPr>
            <a:lvl6pPr marL="2514600" indent="-228600" algn="ctr" eaLnBrk="0" fontAlgn="base" hangingPunct="0">
              <a:spcBef>
                <a:spcPct val="0"/>
              </a:spcBef>
              <a:spcAft>
                <a:spcPct val="0"/>
              </a:spcAft>
              <a:defRPr sz="4400">
                <a:solidFill>
                  <a:schemeClr val="tx1"/>
                </a:solidFill>
                <a:latin typeface="DecimaWE Rg" panose="02000000000000000000" pitchFamily="2" charset="0"/>
              </a:defRPr>
            </a:lvl6pPr>
            <a:lvl7pPr marL="2971800" indent="-228600" algn="ctr" eaLnBrk="0" fontAlgn="base" hangingPunct="0">
              <a:spcBef>
                <a:spcPct val="0"/>
              </a:spcBef>
              <a:spcAft>
                <a:spcPct val="0"/>
              </a:spcAft>
              <a:defRPr sz="4400">
                <a:solidFill>
                  <a:schemeClr val="tx1"/>
                </a:solidFill>
                <a:latin typeface="DecimaWE Rg" panose="02000000000000000000" pitchFamily="2" charset="0"/>
              </a:defRPr>
            </a:lvl7pPr>
            <a:lvl8pPr marL="3429000" indent="-228600" algn="ctr" eaLnBrk="0" fontAlgn="base" hangingPunct="0">
              <a:spcBef>
                <a:spcPct val="0"/>
              </a:spcBef>
              <a:spcAft>
                <a:spcPct val="0"/>
              </a:spcAft>
              <a:defRPr sz="4400">
                <a:solidFill>
                  <a:schemeClr val="tx1"/>
                </a:solidFill>
                <a:latin typeface="DecimaWE Rg" panose="02000000000000000000" pitchFamily="2" charset="0"/>
              </a:defRPr>
            </a:lvl8pPr>
            <a:lvl9pPr marL="3886200" indent="-228600" algn="ctr" eaLnBrk="0" fontAlgn="base" hangingPunct="0">
              <a:spcBef>
                <a:spcPct val="0"/>
              </a:spcBef>
              <a:spcAft>
                <a:spcPct val="0"/>
              </a:spcAft>
              <a:defRPr sz="4400">
                <a:solidFill>
                  <a:schemeClr val="tx1"/>
                </a:solidFill>
                <a:latin typeface="DecimaWE Rg" panose="02000000000000000000" pitchFamily="2" charset="0"/>
              </a:defRPr>
            </a:lvl9pPr>
          </a:lstStyle>
          <a:p>
            <a:pPr algn="l" eaLnBrk="1" hangingPunct="1">
              <a:spcBef>
                <a:spcPct val="50000"/>
              </a:spcBef>
              <a:defRPr/>
            </a:pPr>
            <a:r>
              <a:rPr lang="en-US" altLang="it-IT" sz="2000">
                <a:solidFill>
                  <a:schemeClr val="bg1"/>
                </a:solidFill>
                <a:latin typeface="DecimaUNI02 Rg" pitchFamily="50" charset="0"/>
              </a:rPr>
              <a:t>Al servizio di gente unica</a:t>
            </a:r>
            <a:endParaRPr lang="it-IT" altLang="it-IT" sz="2000">
              <a:solidFill>
                <a:schemeClr val="bg1"/>
              </a:solidFill>
              <a:latin typeface="DecimaUNI02 Rg" pitchFamily="50" charset="0"/>
            </a:endParaRPr>
          </a:p>
        </p:txBody>
      </p:sp>
      <p:sp>
        <p:nvSpPr>
          <p:cNvPr id="3" name="Text Box 1032">
            <a:extLst>
              <a:ext uri="{FF2B5EF4-FFF2-40B4-BE49-F238E27FC236}">
                <a16:creationId xmlns:a16="http://schemas.microsoft.com/office/drawing/2014/main" id="{529BEAF4-7F2A-49F3-F5C5-9985EFB5BBC9}"/>
              </a:ext>
            </a:extLst>
          </p:cNvPr>
          <p:cNvSpPr txBox="1">
            <a:spLocks noChangeArrowheads="1"/>
          </p:cNvSpPr>
          <p:nvPr userDrawn="1"/>
        </p:nvSpPr>
        <p:spPr bwMode="auto">
          <a:xfrm>
            <a:off x="3257550" y="5029200"/>
            <a:ext cx="3028950" cy="519113"/>
          </a:xfrm>
          <a:prstGeom prst="rect">
            <a:avLst/>
          </a:prstGeom>
          <a:noFill/>
          <a:ln>
            <a:noFill/>
          </a:ln>
          <a:effectLst/>
        </p:spPr>
        <p:txBody>
          <a:bodyPr>
            <a:spAutoFit/>
          </a:bodyPr>
          <a:lstStyle>
            <a:lvl1pPr algn="ctr">
              <a:defRPr sz="4400">
                <a:solidFill>
                  <a:schemeClr val="tx1"/>
                </a:solidFill>
                <a:latin typeface="DecimaWE Rg" panose="02000000000000000000" pitchFamily="2" charset="0"/>
              </a:defRPr>
            </a:lvl1pPr>
            <a:lvl2pPr marL="742950" indent="-285750" algn="ctr">
              <a:defRPr sz="4400">
                <a:solidFill>
                  <a:schemeClr val="tx1"/>
                </a:solidFill>
                <a:latin typeface="DecimaWE Rg" panose="02000000000000000000" pitchFamily="2" charset="0"/>
              </a:defRPr>
            </a:lvl2pPr>
            <a:lvl3pPr marL="1143000" indent="-228600" algn="ctr">
              <a:defRPr sz="4400">
                <a:solidFill>
                  <a:schemeClr val="tx1"/>
                </a:solidFill>
                <a:latin typeface="DecimaWE Rg" panose="02000000000000000000" pitchFamily="2" charset="0"/>
              </a:defRPr>
            </a:lvl3pPr>
            <a:lvl4pPr marL="1600200" indent="-228600" algn="ctr">
              <a:defRPr sz="4400">
                <a:solidFill>
                  <a:schemeClr val="tx1"/>
                </a:solidFill>
                <a:latin typeface="DecimaWE Rg" panose="02000000000000000000" pitchFamily="2" charset="0"/>
              </a:defRPr>
            </a:lvl4pPr>
            <a:lvl5pPr marL="2057400" indent="-228600" algn="ctr">
              <a:defRPr sz="4400">
                <a:solidFill>
                  <a:schemeClr val="tx1"/>
                </a:solidFill>
                <a:latin typeface="DecimaWE Rg" panose="02000000000000000000" pitchFamily="2" charset="0"/>
              </a:defRPr>
            </a:lvl5pPr>
            <a:lvl6pPr marL="2514600" indent="-228600" algn="ctr" eaLnBrk="0" fontAlgn="base" hangingPunct="0">
              <a:spcBef>
                <a:spcPct val="0"/>
              </a:spcBef>
              <a:spcAft>
                <a:spcPct val="0"/>
              </a:spcAft>
              <a:defRPr sz="4400">
                <a:solidFill>
                  <a:schemeClr val="tx1"/>
                </a:solidFill>
                <a:latin typeface="DecimaWE Rg" panose="02000000000000000000" pitchFamily="2" charset="0"/>
              </a:defRPr>
            </a:lvl6pPr>
            <a:lvl7pPr marL="2971800" indent="-228600" algn="ctr" eaLnBrk="0" fontAlgn="base" hangingPunct="0">
              <a:spcBef>
                <a:spcPct val="0"/>
              </a:spcBef>
              <a:spcAft>
                <a:spcPct val="0"/>
              </a:spcAft>
              <a:defRPr sz="4400">
                <a:solidFill>
                  <a:schemeClr val="tx1"/>
                </a:solidFill>
                <a:latin typeface="DecimaWE Rg" panose="02000000000000000000" pitchFamily="2" charset="0"/>
              </a:defRPr>
            </a:lvl7pPr>
            <a:lvl8pPr marL="3429000" indent="-228600" algn="ctr" eaLnBrk="0" fontAlgn="base" hangingPunct="0">
              <a:spcBef>
                <a:spcPct val="0"/>
              </a:spcBef>
              <a:spcAft>
                <a:spcPct val="0"/>
              </a:spcAft>
              <a:defRPr sz="4400">
                <a:solidFill>
                  <a:schemeClr val="tx1"/>
                </a:solidFill>
                <a:latin typeface="DecimaWE Rg" panose="02000000000000000000" pitchFamily="2" charset="0"/>
              </a:defRPr>
            </a:lvl8pPr>
            <a:lvl9pPr marL="3886200" indent="-228600" algn="ctr" eaLnBrk="0" fontAlgn="base" hangingPunct="0">
              <a:spcBef>
                <a:spcPct val="0"/>
              </a:spcBef>
              <a:spcAft>
                <a:spcPct val="0"/>
              </a:spcAft>
              <a:defRPr sz="4400">
                <a:solidFill>
                  <a:schemeClr val="tx1"/>
                </a:solidFill>
                <a:latin typeface="DecimaWE Rg" panose="02000000000000000000" pitchFamily="2" charset="0"/>
              </a:defRPr>
            </a:lvl9pPr>
          </a:lstStyle>
          <a:p>
            <a:pPr algn="l" eaLnBrk="1" hangingPunct="1">
              <a:spcBef>
                <a:spcPct val="50000"/>
              </a:spcBef>
              <a:defRPr/>
            </a:pPr>
            <a:endParaRPr lang="it-IT" altLang="it-IT" sz="2800">
              <a:solidFill>
                <a:schemeClr val="bg1"/>
              </a:solidFill>
              <a:latin typeface="DecimaUNI02 Rg" pitchFamily="50" charset="0"/>
            </a:endParaRPr>
          </a:p>
        </p:txBody>
      </p:sp>
      <p:sp>
        <p:nvSpPr>
          <p:cNvPr id="4" name="Text Box 1033">
            <a:extLst>
              <a:ext uri="{FF2B5EF4-FFF2-40B4-BE49-F238E27FC236}">
                <a16:creationId xmlns:a16="http://schemas.microsoft.com/office/drawing/2014/main" id="{77D9248E-C012-4061-F7DC-BE0507073AE7}"/>
              </a:ext>
            </a:extLst>
          </p:cNvPr>
          <p:cNvSpPr txBox="1">
            <a:spLocks noChangeArrowheads="1"/>
          </p:cNvSpPr>
          <p:nvPr userDrawn="1"/>
        </p:nvSpPr>
        <p:spPr bwMode="auto">
          <a:xfrm>
            <a:off x="0" y="6096000"/>
            <a:ext cx="2400300" cy="762000"/>
          </a:xfrm>
          <a:prstGeom prst="rect">
            <a:avLst/>
          </a:prstGeom>
          <a:noFill/>
          <a:ln>
            <a:noFill/>
          </a:ln>
          <a:effectLst/>
        </p:spPr>
        <p:txBody>
          <a:bodyPr>
            <a:spAutoFit/>
          </a:bodyPr>
          <a:lstStyle>
            <a:lvl1pPr algn="ctr">
              <a:defRPr sz="4400">
                <a:solidFill>
                  <a:schemeClr val="tx1"/>
                </a:solidFill>
                <a:latin typeface="DecimaWE Rg" panose="02000000000000000000" pitchFamily="2" charset="0"/>
              </a:defRPr>
            </a:lvl1pPr>
            <a:lvl2pPr marL="742950" indent="-285750" algn="ctr">
              <a:defRPr sz="4400">
                <a:solidFill>
                  <a:schemeClr val="tx1"/>
                </a:solidFill>
                <a:latin typeface="DecimaWE Rg" panose="02000000000000000000" pitchFamily="2" charset="0"/>
              </a:defRPr>
            </a:lvl2pPr>
            <a:lvl3pPr marL="1143000" indent="-228600" algn="ctr">
              <a:defRPr sz="4400">
                <a:solidFill>
                  <a:schemeClr val="tx1"/>
                </a:solidFill>
                <a:latin typeface="DecimaWE Rg" panose="02000000000000000000" pitchFamily="2" charset="0"/>
              </a:defRPr>
            </a:lvl3pPr>
            <a:lvl4pPr marL="1600200" indent="-228600" algn="ctr">
              <a:defRPr sz="4400">
                <a:solidFill>
                  <a:schemeClr val="tx1"/>
                </a:solidFill>
                <a:latin typeface="DecimaWE Rg" panose="02000000000000000000" pitchFamily="2" charset="0"/>
              </a:defRPr>
            </a:lvl4pPr>
            <a:lvl5pPr marL="2057400" indent="-228600" algn="ctr">
              <a:defRPr sz="4400">
                <a:solidFill>
                  <a:schemeClr val="tx1"/>
                </a:solidFill>
                <a:latin typeface="DecimaWE Rg" panose="02000000000000000000" pitchFamily="2" charset="0"/>
              </a:defRPr>
            </a:lvl5pPr>
            <a:lvl6pPr marL="2514600" indent="-228600" algn="ctr" eaLnBrk="0" fontAlgn="base" hangingPunct="0">
              <a:spcBef>
                <a:spcPct val="0"/>
              </a:spcBef>
              <a:spcAft>
                <a:spcPct val="0"/>
              </a:spcAft>
              <a:defRPr sz="4400">
                <a:solidFill>
                  <a:schemeClr val="tx1"/>
                </a:solidFill>
                <a:latin typeface="DecimaWE Rg" panose="02000000000000000000" pitchFamily="2" charset="0"/>
              </a:defRPr>
            </a:lvl6pPr>
            <a:lvl7pPr marL="2971800" indent="-228600" algn="ctr" eaLnBrk="0" fontAlgn="base" hangingPunct="0">
              <a:spcBef>
                <a:spcPct val="0"/>
              </a:spcBef>
              <a:spcAft>
                <a:spcPct val="0"/>
              </a:spcAft>
              <a:defRPr sz="4400">
                <a:solidFill>
                  <a:schemeClr val="tx1"/>
                </a:solidFill>
                <a:latin typeface="DecimaWE Rg" panose="02000000000000000000" pitchFamily="2" charset="0"/>
              </a:defRPr>
            </a:lvl7pPr>
            <a:lvl8pPr marL="3429000" indent="-228600" algn="ctr" eaLnBrk="0" fontAlgn="base" hangingPunct="0">
              <a:spcBef>
                <a:spcPct val="0"/>
              </a:spcBef>
              <a:spcAft>
                <a:spcPct val="0"/>
              </a:spcAft>
              <a:defRPr sz="4400">
                <a:solidFill>
                  <a:schemeClr val="tx1"/>
                </a:solidFill>
                <a:latin typeface="DecimaWE Rg" panose="02000000000000000000" pitchFamily="2" charset="0"/>
              </a:defRPr>
            </a:lvl8pPr>
            <a:lvl9pPr marL="3886200" indent="-228600" algn="ctr" eaLnBrk="0" fontAlgn="base" hangingPunct="0">
              <a:spcBef>
                <a:spcPct val="0"/>
              </a:spcBef>
              <a:spcAft>
                <a:spcPct val="0"/>
              </a:spcAft>
              <a:defRPr sz="4400">
                <a:solidFill>
                  <a:schemeClr val="tx1"/>
                </a:solidFill>
                <a:latin typeface="DecimaWE Rg" panose="02000000000000000000" pitchFamily="2" charset="0"/>
              </a:defRPr>
            </a:lvl9pPr>
          </a:lstStyle>
          <a:p>
            <a:pPr algn="l" eaLnBrk="1" hangingPunct="1">
              <a:spcBef>
                <a:spcPct val="50000"/>
              </a:spcBef>
              <a:defRPr/>
            </a:pPr>
            <a:endParaRPr lang="it-IT" altLang="it-IT">
              <a:latin typeface="Times New Roman" panose="02020603050405020304" pitchFamily="18" charset="0"/>
            </a:endParaRPr>
          </a:p>
        </p:txBody>
      </p:sp>
    </p:spTree>
    <p:extLst>
      <p:ext uri="{BB962C8B-B14F-4D97-AF65-F5344CB8AC3E}">
        <p14:creationId xmlns:p14="http://schemas.microsoft.com/office/powerpoint/2010/main" val="34246967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a:xfrm>
            <a:off x="400050" y="990600"/>
            <a:ext cx="8058150" cy="1430288"/>
          </a:xfrm>
          <a:prstGeom prst="rect">
            <a:avLst/>
          </a:prstGeom>
        </p:spPr>
        <p:txBody>
          <a:bodyPr/>
          <a:lstStyle/>
          <a:p>
            <a:r>
              <a:rPr lang="it-IT"/>
              <a:t>Fare clic per modificare lo stile del titolo</a:t>
            </a:r>
          </a:p>
        </p:txBody>
      </p:sp>
      <p:sp>
        <p:nvSpPr>
          <p:cNvPr id="3" name="Segnaposto contenuto 2"/>
          <p:cNvSpPr>
            <a:spLocks noGrp="1"/>
          </p:cNvSpPr>
          <p:nvPr>
            <p:ph idx="1"/>
          </p:nvPr>
        </p:nvSpPr>
        <p:spPr>
          <a:xfrm>
            <a:off x="400050" y="3429000"/>
            <a:ext cx="8058150" cy="2057400"/>
          </a:xfrm>
          <a:prstGeom prst="rect">
            <a:avLst/>
          </a:prstGeo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Tree>
    <p:extLst>
      <p:ext uri="{BB962C8B-B14F-4D97-AF65-F5344CB8AC3E}">
        <p14:creationId xmlns:p14="http://schemas.microsoft.com/office/powerpoint/2010/main" val="1495399171"/>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623888" y="1709738"/>
            <a:ext cx="7886700" cy="2852737"/>
          </a:xfrm>
          <a:prstGeom prst="rect">
            <a:avLst/>
          </a:prstGeom>
        </p:spPr>
        <p:txBody>
          <a:bodyPr anchor="b"/>
          <a:lstStyle>
            <a:lvl1pPr>
              <a:defRPr sz="6000"/>
            </a:lvl1pPr>
          </a:lstStyle>
          <a:p>
            <a:r>
              <a:rPr lang="it-IT"/>
              <a:t>Fare clic per modificare lo stile del titolo</a:t>
            </a:r>
          </a:p>
        </p:txBody>
      </p:sp>
      <p:sp>
        <p:nvSpPr>
          <p:cNvPr id="3" name="Segnaposto testo 2"/>
          <p:cNvSpPr>
            <a:spLocks noGrp="1"/>
          </p:cNvSpPr>
          <p:nvPr>
            <p:ph type="body" idx="1"/>
          </p:nvPr>
        </p:nvSpPr>
        <p:spPr>
          <a:xfrm>
            <a:off x="623888" y="4589463"/>
            <a:ext cx="7886700" cy="1500187"/>
          </a:xfrm>
          <a:prstGeom prst="rect">
            <a:avLst/>
          </a:prstGeo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it-IT"/>
              <a:t>Modifica gli stili del testo dello schema</a:t>
            </a:r>
          </a:p>
        </p:txBody>
      </p:sp>
    </p:spTree>
    <p:extLst>
      <p:ext uri="{BB962C8B-B14F-4D97-AF65-F5344CB8AC3E}">
        <p14:creationId xmlns:p14="http://schemas.microsoft.com/office/powerpoint/2010/main" val="1590121388"/>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a:xfrm>
            <a:off x="400050" y="990600"/>
            <a:ext cx="8058150" cy="1430288"/>
          </a:xfrm>
          <a:prstGeom prst="rect">
            <a:avLst/>
          </a:prstGeom>
        </p:spPr>
        <p:txBody>
          <a:bodyPr/>
          <a:lstStyle/>
          <a:p>
            <a:r>
              <a:rPr lang="it-IT"/>
              <a:t>Fare clic per modificare lo stile del titolo</a:t>
            </a:r>
          </a:p>
        </p:txBody>
      </p:sp>
      <p:sp>
        <p:nvSpPr>
          <p:cNvPr id="3" name="Segnaposto contenuto 2"/>
          <p:cNvSpPr>
            <a:spLocks noGrp="1"/>
          </p:cNvSpPr>
          <p:nvPr>
            <p:ph sz="half" idx="1"/>
          </p:nvPr>
        </p:nvSpPr>
        <p:spPr>
          <a:xfrm>
            <a:off x="400050" y="1981200"/>
            <a:ext cx="3952875" cy="3505200"/>
          </a:xfrm>
          <a:prstGeom prst="rect">
            <a:avLst/>
          </a:prstGeo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505325" y="1981200"/>
            <a:ext cx="3952875" cy="3505200"/>
          </a:xfrm>
          <a:prstGeom prst="rect">
            <a:avLst/>
          </a:prstGeo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Tree>
    <p:extLst>
      <p:ext uri="{BB962C8B-B14F-4D97-AF65-F5344CB8AC3E}">
        <p14:creationId xmlns:p14="http://schemas.microsoft.com/office/powerpoint/2010/main" val="1817505171"/>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630238" y="365125"/>
            <a:ext cx="7886700" cy="1325563"/>
          </a:xfrm>
          <a:prstGeom prst="rect">
            <a:avLst/>
          </a:prstGeom>
        </p:spPr>
        <p:txBody>
          <a:bodyPr/>
          <a:lstStyle/>
          <a:p>
            <a:r>
              <a:rPr lang="it-IT"/>
              <a:t>Fare clic per modificare lo stile del titolo</a:t>
            </a:r>
          </a:p>
        </p:txBody>
      </p:sp>
      <p:sp>
        <p:nvSpPr>
          <p:cNvPr id="3" name="Segnaposto testo 2"/>
          <p:cNvSpPr>
            <a:spLocks noGrp="1"/>
          </p:cNvSpPr>
          <p:nvPr>
            <p:ph type="body" idx="1"/>
          </p:nvPr>
        </p:nvSpPr>
        <p:spPr>
          <a:xfrm>
            <a:off x="630238" y="1681163"/>
            <a:ext cx="386873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4" name="Segnaposto contenuto 3"/>
          <p:cNvSpPr>
            <a:spLocks noGrp="1"/>
          </p:cNvSpPr>
          <p:nvPr>
            <p:ph sz="half" idx="2"/>
          </p:nvPr>
        </p:nvSpPr>
        <p:spPr>
          <a:xfrm>
            <a:off x="630238" y="2505075"/>
            <a:ext cx="3868737" cy="3684588"/>
          </a:xfrm>
          <a:prstGeom prst="rect">
            <a:avLst/>
          </a:prstGeo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29150" y="1681163"/>
            <a:ext cx="38877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6" name="Segnaposto contenuto 5"/>
          <p:cNvSpPr>
            <a:spLocks noGrp="1"/>
          </p:cNvSpPr>
          <p:nvPr>
            <p:ph sz="quarter" idx="4"/>
          </p:nvPr>
        </p:nvSpPr>
        <p:spPr>
          <a:xfrm>
            <a:off x="4629150" y="2505075"/>
            <a:ext cx="3887788" cy="3684588"/>
          </a:xfrm>
          <a:prstGeom prst="rect">
            <a:avLst/>
          </a:prstGeo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Tree>
    <p:extLst>
      <p:ext uri="{BB962C8B-B14F-4D97-AF65-F5344CB8AC3E}">
        <p14:creationId xmlns:p14="http://schemas.microsoft.com/office/powerpoint/2010/main" val="2616435312"/>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a:xfrm>
            <a:off x="400050" y="990600"/>
            <a:ext cx="8058150" cy="1430288"/>
          </a:xfrm>
          <a:prstGeom prst="rect">
            <a:avLst/>
          </a:prstGeom>
        </p:spPr>
        <p:txBody>
          <a:bodyPr/>
          <a:lstStyle/>
          <a:p>
            <a:r>
              <a:rPr lang="it-IT"/>
              <a:t>Fare clic per modificare lo stile del titolo</a:t>
            </a:r>
          </a:p>
        </p:txBody>
      </p:sp>
    </p:spTree>
    <p:extLst>
      <p:ext uri="{BB962C8B-B14F-4D97-AF65-F5344CB8AC3E}">
        <p14:creationId xmlns:p14="http://schemas.microsoft.com/office/powerpoint/2010/main" val="553183850"/>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Tree>
    <p:extLst>
      <p:ext uri="{BB962C8B-B14F-4D97-AF65-F5344CB8AC3E}">
        <p14:creationId xmlns:p14="http://schemas.microsoft.com/office/powerpoint/2010/main" val="2284218562"/>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30238" y="457200"/>
            <a:ext cx="2949575" cy="1600200"/>
          </a:xfrm>
          <a:prstGeom prst="rect">
            <a:avLst/>
          </a:prstGeom>
        </p:spPr>
        <p:txBody>
          <a:bodyPr anchor="b"/>
          <a:lstStyle>
            <a:lvl1pPr>
              <a:defRPr sz="3200"/>
            </a:lvl1pPr>
          </a:lstStyle>
          <a:p>
            <a:r>
              <a:rPr lang="it-IT"/>
              <a:t>Fare clic per modificare lo stile del titolo</a:t>
            </a:r>
          </a:p>
        </p:txBody>
      </p:sp>
      <p:sp>
        <p:nvSpPr>
          <p:cNvPr id="3" name="Segnaposto contenuto 2"/>
          <p:cNvSpPr>
            <a:spLocks noGrp="1"/>
          </p:cNvSpPr>
          <p:nvPr>
            <p:ph idx="1"/>
          </p:nvPr>
        </p:nvSpPr>
        <p:spPr>
          <a:xfrm>
            <a:off x="3887788" y="987425"/>
            <a:ext cx="462915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630238" y="2057400"/>
            <a:ext cx="2949575"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Tree>
    <p:extLst>
      <p:ext uri="{BB962C8B-B14F-4D97-AF65-F5344CB8AC3E}">
        <p14:creationId xmlns:p14="http://schemas.microsoft.com/office/powerpoint/2010/main" val="2683907048"/>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30238" y="457200"/>
            <a:ext cx="2949575" cy="1600200"/>
          </a:xfrm>
          <a:prstGeom prst="rect">
            <a:avLst/>
          </a:prstGeom>
        </p:spPr>
        <p:txBody>
          <a:bodyPr anchor="b"/>
          <a:lstStyle>
            <a:lvl1pPr>
              <a:defRPr sz="3200"/>
            </a:lvl1pPr>
          </a:lstStyle>
          <a:p>
            <a:r>
              <a:rPr lang="it-IT"/>
              <a:t>Fare clic per modificare lo stile del titolo</a:t>
            </a:r>
          </a:p>
        </p:txBody>
      </p:sp>
      <p:sp>
        <p:nvSpPr>
          <p:cNvPr id="3" name="Segnaposto immagine 2"/>
          <p:cNvSpPr>
            <a:spLocks noGrp="1"/>
          </p:cNvSpPr>
          <p:nvPr>
            <p:ph type="pic" idx="1"/>
          </p:nvPr>
        </p:nvSpPr>
        <p:spPr>
          <a:xfrm>
            <a:off x="3887788" y="987425"/>
            <a:ext cx="462915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a:p>
        </p:txBody>
      </p:sp>
      <p:sp>
        <p:nvSpPr>
          <p:cNvPr id="4" name="Segnaposto testo 3"/>
          <p:cNvSpPr>
            <a:spLocks noGrp="1"/>
          </p:cNvSpPr>
          <p:nvPr>
            <p:ph type="body" sz="half" idx="2"/>
          </p:nvPr>
        </p:nvSpPr>
        <p:spPr>
          <a:xfrm>
            <a:off x="630238" y="2057400"/>
            <a:ext cx="2949575"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Tree>
    <p:extLst>
      <p:ext uri="{BB962C8B-B14F-4D97-AF65-F5344CB8AC3E}">
        <p14:creationId xmlns:p14="http://schemas.microsoft.com/office/powerpoint/2010/main" val="1371805811"/>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a:xfrm>
            <a:off x="400050" y="990600"/>
            <a:ext cx="8058150" cy="1430288"/>
          </a:xfrm>
          <a:prstGeom prst="rect">
            <a:avLst/>
          </a:prstGeom>
        </p:spPr>
        <p:txBody>
          <a:bodyPr/>
          <a:lstStyle/>
          <a:p>
            <a:r>
              <a:rPr lang="it-IT"/>
              <a:t>Fare clic per modificare lo stile del titolo</a:t>
            </a:r>
          </a:p>
        </p:txBody>
      </p:sp>
      <p:sp>
        <p:nvSpPr>
          <p:cNvPr id="3" name="Segnaposto testo verticale 2"/>
          <p:cNvSpPr>
            <a:spLocks noGrp="1"/>
          </p:cNvSpPr>
          <p:nvPr>
            <p:ph type="body" orient="vert" idx="1"/>
          </p:nvPr>
        </p:nvSpPr>
        <p:spPr>
          <a:xfrm>
            <a:off x="400050" y="3429000"/>
            <a:ext cx="8058150" cy="2057400"/>
          </a:xfrm>
          <a:prstGeom prst="rect">
            <a:avLst/>
          </a:prstGeom>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Tree>
    <p:extLst>
      <p:ext uri="{BB962C8B-B14F-4D97-AF65-F5344CB8AC3E}">
        <p14:creationId xmlns:p14="http://schemas.microsoft.com/office/powerpoint/2010/main" val="2389240738"/>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443663" y="990600"/>
            <a:ext cx="2014537" cy="4495800"/>
          </a:xfrm>
          <a:prstGeom prst="rect">
            <a:avLst/>
          </a:prstGeo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400050" y="990600"/>
            <a:ext cx="5891213" cy="4495800"/>
          </a:xfrm>
          <a:prstGeom prst="rect">
            <a:avLst/>
          </a:prstGeom>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Tree>
    <p:extLst>
      <p:ext uri="{BB962C8B-B14F-4D97-AF65-F5344CB8AC3E}">
        <p14:creationId xmlns:p14="http://schemas.microsoft.com/office/powerpoint/2010/main" val="1713132130"/>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olo e tabella">
    <p:spTree>
      <p:nvGrpSpPr>
        <p:cNvPr id="1" name=""/>
        <p:cNvGrpSpPr/>
        <p:nvPr/>
      </p:nvGrpSpPr>
      <p:grpSpPr>
        <a:xfrm>
          <a:off x="0" y="0"/>
          <a:ext cx="0" cy="0"/>
          <a:chOff x="0" y="0"/>
          <a:chExt cx="0" cy="0"/>
        </a:xfrm>
      </p:grpSpPr>
      <p:sp>
        <p:nvSpPr>
          <p:cNvPr id="2" name="Titolo 1"/>
          <p:cNvSpPr>
            <a:spLocks noGrp="1"/>
          </p:cNvSpPr>
          <p:nvPr>
            <p:ph type="title"/>
          </p:nvPr>
        </p:nvSpPr>
        <p:spPr>
          <a:xfrm>
            <a:off x="400050" y="990600"/>
            <a:ext cx="8058150" cy="762000"/>
          </a:xfrm>
          <a:prstGeom prst="rect">
            <a:avLst/>
          </a:prstGeom>
        </p:spPr>
        <p:txBody>
          <a:bodyPr/>
          <a:lstStyle/>
          <a:p>
            <a:r>
              <a:rPr lang="it-IT"/>
              <a:t>Fare clic per modificare lo stile del titolo</a:t>
            </a:r>
          </a:p>
        </p:txBody>
      </p:sp>
      <p:sp>
        <p:nvSpPr>
          <p:cNvPr id="3" name="Segnaposto tabella 2"/>
          <p:cNvSpPr>
            <a:spLocks noGrp="1"/>
          </p:cNvSpPr>
          <p:nvPr>
            <p:ph type="tbl" idx="1"/>
          </p:nvPr>
        </p:nvSpPr>
        <p:spPr>
          <a:xfrm>
            <a:off x="400050" y="1981200"/>
            <a:ext cx="8058150" cy="3505200"/>
          </a:xfrm>
          <a:prstGeom prst="rect">
            <a:avLst/>
          </a:prstGeom>
        </p:spPr>
        <p:txBody>
          <a:bodyPr/>
          <a:lstStyle/>
          <a:p>
            <a:pPr lvl="0"/>
            <a:endParaRPr lang="it-IT" noProof="0"/>
          </a:p>
        </p:txBody>
      </p:sp>
    </p:spTree>
    <p:extLst>
      <p:ext uri="{BB962C8B-B14F-4D97-AF65-F5344CB8AC3E}">
        <p14:creationId xmlns:p14="http://schemas.microsoft.com/office/powerpoint/2010/main" val="153396064"/>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hart" preserve="1">
  <p:cSld name="Titolo, testo e grafico">
    <p:spTree>
      <p:nvGrpSpPr>
        <p:cNvPr id="1" name=""/>
        <p:cNvGrpSpPr/>
        <p:nvPr/>
      </p:nvGrpSpPr>
      <p:grpSpPr>
        <a:xfrm>
          <a:off x="0" y="0"/>
          <a:ext cx="0" cy="0"/>
          <a:chOff x="0" y="0"/>
          <a:chExt cx="0" cy="0"/>
        </a:xfrm>
      </p:grpSpPr>
      <p:sp>
        <p:nvSpPr>
          <p:cNvPr id="2" name="Titolo 1"/>
          <p:cNvSpPr>
            <a:spLocks noGrp="1"/>
          </p:cNvSpPr>
          <p:nvPr>
            <p:ph type="title"/>
          </p:nvPr>
        </p:nvSpPr>
        <p:spPr>
          <a:xfrm>
            <a:off x="400050" y="990600"/>
            <a:ext cx="8058150" cy="762000"/>
          </a:xfrm>
          <a:prstGeom prst="rect">
            <a:avLst/>
          </a:prstGeom>
        </p:spPr>
        <p:txBody>
          <a:bodyPr/>
          <a:lstStyle/>
          <a:p>
            <a:r>
              <a:rPr lang="it-IT"/>
              <a:t>Fare clic per modificare lo stile del titolo</a:t>
            </a:r>
          </a:p>
        </p:txBody>
      </p:sp>
      <p:sp>
        <p:nvSpPr>
          <p:cNvPr id="3" name="Segnaposto testo 2"/>
          <p:cNvSpPr>
            <a:spLocks noGrp="1"/>
          </p:cNvSpPr>
          <p:nvPr>
            <p:ph type="body" sz="half" idx="1"/>
          </p:nvPr>
        </p:nvSpPr>
        <p:spPr>
          <a:xfrm>
            <a:off x="400050" y="1981200"/>
            <a:ext cx="3952875" cy="3505200"/>
          </a:xfrm>
          <a:prstGeom prst="rect">
            <a:avLst/>
          </a:prstGeo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grafico 3"/>
          <p:cNvSpPr>
            <a:spLocks noGrp="1"/>
          </p:cNvSpPr>
          <p:nvPr>
            <p:ph type="chart" sz="half" idx="2"/>
          </p:nvPr>
        </p:nvSpPr>
        <p:spPr>
          <a:xfrm>
            <a:off x="4505325" y="1981200"/>
            <a:ext cx="3952875" cy="3505200"/>
          </a:xfrm>
          <a:prstGeom prst="rect">
            <a:avLst/>
          </a:prstGeom>
        </p:spPr>
        <p:txBody>
          <a:bodyPr/>
          <a:lstStyle/>
          <a:p>
            <a:pPr lvl="0"/>
            <a:endParaRPr lang="it-IT" noProof="0"/>
          </a:p>
        </p:txBody>
      </p:sp>
    </p:spTree>
    <p:extLst>
      <p:ext uri="{BB962C8B-B14F-4D97-AF65-F5344CB8AC3E}">
        <p14:creationId xmlns:p14="http://schemas.microsoft.com/office/powerpoint/2010/main" val="2034579641"/>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chartAndTx" preserve="1">
  <p:cSld name="Titolo, grafico e testo">
    <p:spTree>
      <p:nvGrpSpPr>
        <p:cNvPr id="1" name=""/>
        <p:cNvGrpSpPr/>
        <p:nvPr/>
      </p:nvGrpSpPr>
      <p:grpSpPr>
        <a:xfrm>
          <a:off x="0" y="0"/>
          <a:ext cx="0" cy="0"/>
          <a:chOff x="0" y="0"/>
          <a:chExt cx="0" cy="0"/>
        </a:xfrm>
      </p:grpSpPr>
      <p:sp>
        <p:nvSpPr>
          <p:cNvPr id="2" name="Titolo 1"/>
          <p:cNvSpPr>
            <a:spLocks noGrp="1"/>
          </p:cNvSpPr>
          <p:nvPr>
            <p:ph type="title"/>
          </p:nvPr>
        </p:nvSpPr>
        <p:spPr>
          <a:xfrm>
            <a:off x="400050" y="990600"/>
            <a:ext cx="8058150" cy="762000"/>
          </a:xfrm>
          <a:prstGeom prst="rect">
            <a:avLst/>
          </a:prstGeom>
        </p:spPr>
        <p:txBody>
          <a:bodyPr/>
          <a:lstStyle/>
          <a:p>
            <a:r>
              <a:rPr lang="it-IT"/>
              <a:t>Fare clic per modificare lo stile del titolo</a:t>
            </a:r>
          </a:p>
        </p:txBody>
      </p:sp>
      <p:sp>
        <p:nvSpPr>
          <p:cNvPr id="3" name="Segnaposto grafico 2"/>
          <p:cNvSpPr>
            <a:spLocks noGrp="1"/>
          </p:cNvSpPr>
          <p:nvPr>
            <p:ph type="chart" sz="half" idx="1"/>
          </p:nvPr>
        </p:nvSpPr>
        <p:spPr>
          <a:xfrm>
            <a:off x="400050" y="1981200"/>
            <a:ext cx="3952875" cy="3505200"/>
          </a:xfrm>
          <a:prstGeom prst="rect">
            <a:avLst/>
          </a:prstGeom>
        </p:spPr>
        <p:txBody>
          <a:bodyPr/>
          <a:lstStyle/>
          <a:p>
            <a:pPr lvl="0"/>
            <a:endParaRPr lang="it-IT" noProof="0"/>
          </a:p>
        </p:txBody>
      </p:sp>
      <p:sp>
        <p:nvSpPr>
          <p:cNvPr id="4" name="Segnaposto testo 3"/>
          <p:cNvSpPr>
            <a:spLocks noGrp="1"/>
          </p:cNvSpPr>
          <p:nvPr>
            <p:ph type="body" sz="half" idx="2"/>
          </p:nvPr>
        </p:nvSpPr>
        <p:spPr>
          <a:xfrm>
            <a:off x="4505325" y="1981200"/>
            <a:ext cx="3952875" cy="3505200"/>
          </a:xfrm>
          <a:prstGeom prst="rect">
            <a:avLst/>
          </a:prstGeo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Tree>
    <p:extLst>
      <p:ext uri="{BB962C8B-B14F-4D97-AF65-F5344CB8AC3E}">
        <p14:creationId xmlns:p14="http://schemas.microsoft.com/office/powerpoint/2010/main" val="4233904413"/>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dgm" preserve="1">
  <p:cSld name="Titolo, diagramma o organigramma">
    <p:spTree>
      <p:nvGrpSpPr>
        <p:cNvPr id="1" name=""/>
        <p:cNvGrpSpPr/>
        <p:nvPr/>
      </p:nvGrpSpPr>
      <p:grpSpPr>
        <a:xfrm>
          <a:off x="0" y="0"/>
          <a:ext cx="0" cy="0"/>
          <a:chOff x="0" y="0"/>
          <a:chExt cx="0" cy="0"/>
        </a:xfrm>
      </p:grpSpPr>
      <p:sp>
        <p:nvSpPr>
          <p:cNvPr id="2" name="Titolo 1"/>
          <p:cNvSpPr>
            <a:spLocks noGrp="1"/>
          </p:cNvSpPr>
          <p:nvPr>
            <p:ph type="title"/>
          </p:nvPr>
        </p:nvSpPr>
        <p:spPr>
          <a:xfrm>
            <a:off x="400050" y="990600"/>
            <a:ext cx="8058150" cy="762000"/>
          </a:xfrm>
          <a:prstGeom prst="rect">
            <a:avLst/>
          </a:prstGeom>
        </p:spPr>
        <p:txBody>
          <a:bodyPr/>
          <a:lstStyle/>
          <a:p>
            <a:r>
              <a:rPr lang="it-IT"/>
              <a:t>Fare clic per modificare lo stile del titolo</a:t>
            </a:r>
          </a:p>
        </p:txBody>
      </p:sp>
      <p:sp>
        <p:nvSpPr>
          <p:cNvPr id="3" name="Segnaposto SmartArt 2"/>
          <p:cNvSpPr>
            <a:spLocks noGrp="1"/>
          </p:cNvSpPr>
          <p:nvPr>
            <p:ph type="dgm" idx="1"/>
          </p:nvPr>
        </p:nvSpPr>
        <p:spPr>
          <a:xfrm>
            <a:off x="400050" y="1981200"/>
            <a:ext cx="8058150" cy="3505200"/>
          </a:xfrm>
          <a:prstGeom prst="rect">
            <a:avLst/>
          </a:prstGeom>
        </p:spPr>
        <p:txBody>
          <a:bodyPr/>
          <a:lstStyle/>
          <a:p>
            <a:pPr lvl="0"/>
            <a:endParaRPr lang="it-IT" noProof="0"/>
          </a:p>
        </p:txBody>
      </p:sp>
    </p:spTree>
    <p:extLst>
      <p:ext uri="{BB962C8B-B14F-4D97-AF65-F5344CB8AC3E}">
        <p14:creationId xmlns:p14="http://schemas.microsoft.com/office/powerpoint/2010/main" val="1886483445"/>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chart" preserve="1">
  <p:cSld name="Titolo e grafico">
    <p:spTree>
      <p:nvGrpSpPr>
        <p:cNvPr id="1" name=""/>
        <p:cNvGrpSpPr/>
        <p:nvPr/>
      </p:nvGrpSpPr>
      <p:grpSpPr>
        <a:xfrm>
          <a:off x="0" y="0"/>
          <a:ext cx="0" cy="0"/>
          <a:chOff x="0" y="0"/>
          <a:chExt cx="0" cy="0"/>
        </a:xfrm>
      </p:grpSpPr>
      <p:sp>
        <p:nvSpPr>
          <p:cNvPr id="2" name="Titolo 1"/>
          <p:cNvSpPr>
            <a:spLocks noGrp="1"/>
          </p:cNvSpPr>
          <p:nvPr>
            <p:ph type="title"/>
          </p:nvPr>
        </p:nvSpPr>
        <p:spPr>
          <a:xfrm>
            <a:off x="400050" y="990600"/>
            <a:ext cx="8058150" cy="762000"/>
          </a:xfrm>
          <a:prstGeom prst="rect">
            <a:avLst/>
          </a:prstGeom>
        </p:spPr>
        <p:txBody>
          <a:bodyPr/>
          <a:lstStyle/>
          <a:p>
            <a:r>
              <a:rPr lang="it-IT"/>
              <a:t>Fare clic per modificare lo stile del titolo</a:t>
            </a:r>
          </a:p>
        </p:txBody>
      </p:sp>
      <p:sp>
        <p:nvSpPr>
          <p:cNvPr id="3" name="Segnaposto grafico 2"/>
          <p:cNvSpPr>
            <a:spLocks noGrp="1"/>
          </p:cNvSpPr>
          <p:nvPr>
            <p:ph type="chart" idx="1"/>
          </p:nvPr>
        </p:nvSpPr>
        <p:spPr>
          <a:xfrm>
            <a:off x="400050" y="1981200"/>
            <a:ext cx="8058150" cy="3505200"/>
          </a:xfrm>
          <a:prstGeom prst="rect">
            <a:avLst/>
          </a:prstGeom>
        </p:spPr>
        <p:txBody>
          <a:bodyPr/>
          <a:lstStyle/>
          <a:p>
            <a:pPr lvl="0"/>
            <a:endParaRPr lang="it-IT" noProof="0"/>
          </a:p>
        </p:txBody>
      </p:sp>
    </p:spTree>
    <p:extLst>
      <p:ext uri="{BB962C8B-B14F-4D97-AF65-F5344CB8AC3E}">
        <p14:creationId xmlns:p14="http://schemas.microsoft.com/office/powerpoint/2010/main" val="880308371"/>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143000" y="1122363"/>
            <a:ext cx="6858000" cy="2387600"/>
          </a:xfrm>
        </p:spPr>
        <p:txBody>
          <a:bodyPr anchor="b"/>
          <a:lstStyle>
            <a:lvl1pPr algn="ctr">
              <a:defRPr sz="6000"/>
            </a:lvl1pPr>
          </a:lstStyle>
          <a:p>
            <a:r>
              <a:rPr lang="it-IT"/>
              <a:t>Fare clic per modificare lo stile del titolo dello schema</a:t>
            </a:r>
          </a:p>
        </p:txBody>
      </p:sp>
      <p:sp>
        <p:nvSpPr>
          <p:cNvPr id="3" name="Sottotitolo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46BA9525-9DAB-C86D-B7C2-DCCD315F67A2}"/>
              </a:ext>
            </a:extLst>
          </p:cNvPr>
          <p:cNvSpPr>
            <a:spLocks noGrp="1"/>
          </p:cNvSpPr>
          <p:nvPr>
            <p:ph type="dt" sz="half" idx="10"/>
          </p:nvPr>
        </p:nvSpPr>
        <p:spPr/>
        <p:txBody>
          <a:bodyPr/>
          <a:lstStyle>
            <a:lvl1pPr>
              <a:defRPr/>
            </a:lvl1pPr>
          </a:lstStyle>
          <a:p>
            <a:pPr>
              <a:defRPr/>
            </a:pPr>
            <a:fld id="{F86FE9B4-B8B0-494E-B48E-B99E021B3EAE}" type="datetimeFigureOut">
              <a:rPr lang="it-IT"/>
              <a:pPr>
                <a:defRPr/>
              </a:pPr>
              <a:t>16/10/2026</a:t>
            </a:fld>
            <a:endParaRPr lang="it-IT"/>
          </a:p>
        </p:txBody>
      </p:sp>
      <p:sp>
        <p:nvSpPr>
          <p:cNvPr id="5" name="Segnaposto piè di pagina 4">
            <a:extLst>
              <a:ext uri="{FF2B5EF4-FFF2-40B4-BE49-F238E27FC236}">
                <a16:creationId xmlns:a16="http://schemas.microsoft.com/office/drawing/2014/main" id="{45FD940C-6CA7-5C4D-8F3B-A889ECAF025C}"/>
              </a:ext>
            </a:extLst>
          </p:cNvPr>
          <p:cNvSpPr>
            <a:spLocks noGrp="1"/>
          </p:cNvSpPr>
          <p:nvPr>
            <p:ph type="ftr" sz="quarter" idx="11"/>
          </p:nvPr>
        </p:nvSpPr>
        <p:spPr/>
        <p:txBody>
          <a:bodyPr/>
          <a:lstStyle>
            <a:lvl1pPr>
              <a:defRPr/>
            </a:lvl1pPr>
          </a:lstStyle>
          <a:p>
            <a:pPr>
              <a:defRPr/>
            </a:pPr>
            <a:endParaRPr lang="it-IT"/>
          </a:p>
        </p:txBody>
      </p:sp>
      <p:sp>
        <p:nvSpPr>
          <p:cNvPr id="6" name="Segnaposto numero diapositiva 5">
            <a:extLst>
              <a:ext uri="{FF2B5EF4-FFF2-40B4-BE49-F238E27FC236}">
                <a16:creationId xmlns:a16="http://schemas.microsoft.com/office/drawing/2014/main" id="{607B8565-B31F-8044-DC2D-3BE219FE1DF4}"/>
              </a:ext>
            </a:extLst>
          </p:cNvPr>
          <p:cNvSpPr>
            <a:spLocks noGrp="1"/>
          </p:cNvSpPr>
          <p:nvPr>
            <p:ph type="sldNum" sz="quarter" idx="12"/>
          </p:nvPr>
        </p:nvSpPr>
        <p:spPr/>
        <p:txBody>
          <a:bodyPr/>
          <a:lstStyle>
            <a:lvl1pPr>
              <a:defRPr/>
            </a:lvl1pPr>
          </a:lstStyle>
          <a:p>
            <a:fld id="{A8911C9F-16D0-4F89-9966-E67B4D8013A3}" type="slidenum">
              <a:rPr lang="it-IT" altLang="it-IT"/>
              <a:pPr/>
              <a:t>‹N›</a:t>
            </a:fld>
            <a:endParaRPr lang="it-IT" altLang="it-IT"/>
          </a:p>
        </p:txBody>
      </p:sp>
    </p:spTree>
    <p:extLst>
      <p:ext uri="{BB962C8B-B14F-4D97-AF65-F5344CB8AC3E}">
        <p14:creationId xmlns:p14="http://schemas.microsoft.com/office/powerpoint/2010/main" val="30467316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 dello schema</a:t>
            </a:r>
          </a:p>
        </p:txBody>
      </p:sp>
      <p:sp>
        <p:nvSpPr>
          <p:cNvPr id="3" name="Segnaposto contenuto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384F7673-1A85-41CB-DFDC-921AABFBE974}"/>
              </a:ext>
            </a:extLst>
          </p:cNvPr>
          <p:cNvSpPr>
            <a:spLocks noGrp="1"/>
          </p:cNvSpPr>
          <p:nvPr>
            <p:ph type="dt" sz="half" idx="10"/>
          </p:nvPr>
        </p:nvSpPr>
        <p:spPr/>
        <p:txBody>
          <a:bodyPr/>
          <a:lstStyle>
            <a:lvl1pPr>
              <a:defRPr/>
            </a:lvl1pPr>
          </a:lstStyle>
          <a:p>
            <a:pPr>
              <a:defRPr/>
            </a:pPr>
            <a:fld id="{05F464CC-EDE8-491F-B1AC-46052E1D15F7}" type="datetimeFigureOut">
              <a:rPr lang="it-IT"/>
              <a:pPr>
                <a:defRPr/>
              </a:pPr>
              <a:t>16/10/2026</a:t>
            </a:fld>
            <a:endParaRPr lang="it-IT"/>
          </a:p>
        </p:txBody>
      </p:sp>
      <p:sp>
        <p:nvSpPr>
          <p:cNvPr id="5" name="Segnaposto piè di pagina 4">
            <a:extLst>
              <a:ext uri="{FF2B5EF4-FFF2-40B4-BE49-F238E27FC236}">
                <a16:creationId xmlns:a16="http://schemas.microsoft.com/office/drawing/2014/main" id="{9EC289B1-7FD1-AC87-0DB0-B8C782925A81}"/>
              </a:ext>
            </a:extLst>
          </p:cNvPr>
          <p:cNvSpPr>
            <a:spLocks noGrp="1"/>
          </p:cNvSpPr>
          <p:nvPr>
            <p:ph type="ftr" sz="quarter" idx="11"/>
          </p:nvPr>
        </p:nvSpPr>
        <p:spPr/>
        <p:txBody>
          <a:bodyPr/>
          <a:lstStyle>
            <a:lvl1pPr>
              <a:defRPr/>
            </a:lvl1pPr>
          </a:lstStyle>
          <a:p>
            <a:pPr>
              <a:defRPr/>
            </a:pPr>
            <a:endParaRPr lang="it-IT"/>
          </a:p>
        </p:txBody>
      </p:sp>
      <p:sp>
        <p:nvSpPr>
          <p:cNvPr id="6" name="Segnaposto numero diapositiva 5">
            <a:extLst>
              <a:ext uri="{FF2B5EF4-FFF2-40B4-BE49-F238E27FC236}">
                <a16:creationId xmlns:a16="http://schemas.microsoft.com/office/drawing/2014/main" id="{DB9B259F-BC2E-1579-1631-78771B2E7CE3}"/>
              </a:ext>
            </a:extLst>
          </p:cNvPr>
          <p:cNvSpPr>
            <a:spLocks noGrp="1"/>
          </p:cNvSpPr>
          <p:nvPr>
            <p:ph type="sldNum" sz="quarter" idx="12"/>
          </p:nvPr>
        </p:nvSpPr>
        <p:spPr/>
        <p:txBody>
          <a:bodyPr/>
          <a:lstStyle>
            <a:lvl1pPr>
              <a:defRPr/>
            </a:lvl1pPr>
          </a:lstStyle>
          <a:p>
            <a:fld id="{86050E1D-B9CF-4E39-8DB5-65BCF0E184D9}" type="slidenum">
              <a:rPr lang="it-IT" altLang="it-IT"/>
              <a:pPr/>
              <a:t>‹N›</a:t>
            </a:fld>
            <a:endParaRPr lang="it-IT" altLang="it-IT"/>
          </a:p>
        </p:txBody>
      </p:sp>
    </p:spTree>
    <p:extLst>
      <p:ext uri="{BB962C8B-B14F-4D97-AF65-F5344CB8AC3E}">
        <p14:creationId xmlns:p14="http://schemas.microsoft.com/office/powerpoint/2010/main" val="6297728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623888" y="1709738"/>
            <a:ext cx="7886700" cy="2852737"/>
          </a:xfrm>
        </p:spPr>
        <p:txBody>
          <a:bodyPr anchor="b"/>
          <a:lstStyle>
            <a:lvl1pPr>
              <a:defRPr sz="6000"/>
            </a:lvl1pPr>
          </a:lstStyle>
          <a:p>
            <a:r>
              <a:rPr lang="it-IT"/>
              <a:t>Fare clic per modificare lo stile del titolo dello schema</a:t>
            </a:r>
          </a:p>
        </p:txBody>
      </p:sp>
      <p:sp>
        <p:nvSpPr>
          <p:cNvPr id="3" name="Segnaposto testo 2"/>
          <p:cNvSpPr>
            <a:spLocks noGrp="1"/>
          </p:cNvSpPr>
          <p:nvPr>
            <p:ph type="body" idx="1"/>
          </p:nvPr>
        </p:nvSpPr>
        <p:spPr>
          <a:xfrm>
            <a:off x="623888" y="4589463"/>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98965F47-6A61-9EE8-B0DE-0C15C0613C4D}"/>
              </a:ext>
            </a:extLst>
          </p:cNvPr>
          <p:cNvSpPr>
            <a:spLocks noGrp="1"/>
          </p:cNvSpPr>
          <p:nvPr>
            <p:ph type="dt" sz="half" idx="10"/>
          </p:nvPr>
        </p:nvSpPr>
        <p:spPr/>
        <p:txBody>
          <a:bodyPr/>
          <a:lstStyle>
            <a:lvl1pPr>
              <a:defRPr/>
            </a:lvl1pPr>
          </a:lstStyle>
          <a:p>
            <a:pPr>
              <a:defRPr/>
            </a:pPr>
            <a:fld id="{97CF0480-916B-421D-A7B9-0308661E5241}" type="datetimeFigureOut">
              <a:rPr lang="it-IT"/>
              <a:pPr>
                <a:defRPr/>
              </a:pPr>
              <a:t>16/10/2026</a:t>
            </a:fld>
            <a:endParaRPr lang="it-IT"/>
          </a:p>
        </p:txBody>
      </p:sp>
      <p:sp>
        <p:nvSpPr>
          <p:cNvPr id="5" name="Segnaposto piè di pagina 4">
            <a:extLst>
              <a:ext uri="{FF2B5EF4-FFF2-40B4-BE49-F238E27FC236}">
                <a16:creationId xmlns:a16="http://schemas.microsoft.com/office/drawing/2014/main" id="{490A6F87-905D-83E8-A729-2D6BA7807361}"/>
              </a:ext>
            </a:extLst>
          </p:cNvPr>
          <p:cNvSpPr>
            <a:spLocks noGrp="1"/>
          </p:cNvSpPr>
          <p:nvPr>
            <p:ph type="ftr" sz="quarter" idx="11"/>
          </p:nvPr>
        </p:nvSpPr>
        <p:spPr/>
        <p:txBody>
          <a:bodyPr/>
          <a:lstStyle>
            <a:lvl1pPr>
              <a:defRPr/>
            </a:lvl1pPr>
          </a:lstStyle>
          <a:p>
            <a:pPr>
              <a:defRPr/>
            </a:pPr>
            <a:endParaRPr lang="it-IT"/>
          </a:p>
        </p:txBody>
      </p:sp>
      <p:sp>
        <p:nvSpPr>
          <p:cNvPr id="6" name="Segnaposto numero diapositiva 5">
            <a:extLst>
              <a:ext uri="{FF2B5EF4-FFF2-40B4-BE49-F238E27FC236}">
                <a16:creationId xmlns:a16="http://schemas.microsoft.com/office/drawing/2014/main" id="{39823EB9-5E59-F43F-B016-AB44B7B43F7D}"/>
              </a:ext>
            </a:extLst>
          </p:cNvPr>
          <p:cNvSpPr>
            <a:spLocks noGrp="1"/>
          </p:cNvSpPr>
          <p:nvPr>
            <p:ph type="sldNum" sz="quarter" idx="12"/>
          </p:nvPr>
        </p:nvSpPr>
        <p:spPr/>
        <p:txBody>
          <a:bodyPr/>
          <a:lstStyle>
            <a:lvl1pPr>
              <a:defRPr/>
            </a:lvl1pPr>
          </a:lstStyle>
          <a:p>
            <a:fld id="{FE4A5D95-1CF4-49D5-8347-537BF4B3E80C}" type="slidenum">
              <a:rPr lang="it-IT" altLang="it-IT"/>
              <a:pPr/>
              <a:t>‹N›</a:t>
            </a:fld>
            <a:endParaRPr lang="it-IT" altLang="it-IT"/>
          </a:p>
        </p:txBody>
      </p:sp>
    </p:spTree>
    <p:extLst>
      <p:ext uri="{BB962C8B-B14F-4D97-AF65-F5344CB8AC3E}">
        <p14:creationId xmlns:p14="http://schemas.microsoft.com/office/powerpoint/2010/main" val="41168811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 dello schema</a:t>
            </a:r>
          </a:p>
        </p:txBody>
      </p:sp>
      <p:sp>
        <p:nvSpPr>
          <p:cNvPr id="3" name="Segnaposto contenuto 2"/>
          <p:cNvSpPr>
            <a:spLocks noGrp="1"/>
          </p:cNvSpPr>
          <p:nvPr>
            <p:ph sz="half" idx="1"/>
          </p:nvPr>
        </p:nvSpPr>
        <p:spPr>
          <a:xfrm>
            <a:off x="628650" y="1825625"/>
            <a:ext cx="386715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825625"/>
            <a:ext cx="386715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3">
            <a:extLst>
              <a:ext uri="{FF2B5EF4-FFF2-40B4-BE49-F238E27FC236}">
                <a16:creationId xmlns:a16="http://schemas.microsoft.com/office/drawing/2014/main" id="{19A7ACDB-6D93-3B0B-0694-91A75AEA74B6}"/>
              </a:ext>
            </a:extLst>
          </p:cNvPr>
          <p:cNvSpPr>
            <a:spLocks noGrp="1"/>
          </p:cNvSpPr>
          <p:nvPr>
            <p:ph type="dt" sz="half" idx="10"/>
          </p:nvPr>
        </p:nvSpPr>
        <p:spPr/>
        <p:txBody>
          <a:bodyPr/>
          <a:lstStyle>
            <a:lvl1pPr>
              <a:defRPr/>
            </a:lvl1pPr>
          </a:lstStyle>
          <a:p>
            <a:pPr>
              <a:defRPr/>
            </a:pPr>
            <a:fld id="{29153AAD-776A-4825-A6C8-258CD3353D1C}" type="datetimeFigureOut">
              <a:rPr lang="it-IT"/>
              <a:pPr>
                <a:defRPr/>
              </a:pPr>
              <a:t>16/10/2026</a:t>
            </a:fld>
            <a:endParaRPr lang="it-IT"/>
          </a:p>
        </p:txBody>
      </p:sp>
      <p:sp>
        <p:nvSpPr>
          <p:cNvPr id="6" name="Segnaposto piè di pagina 4">
            <a:extLst>
              <a:ext uri="{FF2B5EF4-FFF2-40B4-BE49-F238E27FC236}">
                <a16:creationId xmlns:a16="http://schemas.microsoft.com/office/drawing/2014/main" id="{64B8EA7F-9F51-EAEE-AD4D-EE640901DCAB}"/>
              </a:ext>
            </a:extLst>
          </p:cNvPr>
          <p:cNvSpPr>
            <a:spLocks noGrp="1"/>
          </p:cNvSpPr>
          <p:nvPr>
            <p:ph type="ftr" sz="quarter" idx="11"/>
          </p:nvPr>
        </p:nvSpPr>
        <p:spPr/>
        <p:txBody>
          <a:bodyPr/>
          <a:lstStyle>
            <a:lvl1pPr>
              <a:defRPr/>
            </a:lvl1pPr>
          </a:lstStyle>
          <a:p>
            <a:pPr>
              <a:defRPr/>
            </a:pPr>
            <a:endParaRPr lang="it-IT"/>
          </a:p>
        </p:txBody>
      </p:sp>
      <p:sp>
        <p:nvSpPr>
          <p:cNvPr id="7" name="Segnaposto numero diapositiva 5">
            <a:extLst>
              <a:ext uri="{FF2B5EF4-FFF2-40B4-BE49-F238E27FC236}">
                <a16:creationId xmlns:a16="http://schemas.microsoft.com/office/drawing/2014/main" id="{1D1AF5A6-D602-B537-9B05-13A3E1A07384}"/>
              </a:ext>
            </a:extLst>
          </p:cNvPr>
          <p:cNvSpPr>
            <a:spLocks noGrp="1"/>
          </p:cNvSpPr>
          <p:nvPr>
            <p:ph type="sldNum" sz="quarter" idx="12"/>
          </p:nvPr>
        </p:nvSpPr>
        <p:spPr/>
        <p:txBody>
          <a:bodyPr/>
          <a:lstStyle>
            <a:lvl1pPr>
              <a:defRPr/>
            </a:lvl1pPr>
          </a:lstStyle>
          <a:p>
            <a:fld id="{CE3545EC-7851-4947-8650-670A92A1922F}" type="slidenum">
              <a:rPr lang="it-IT" altLang="it-IT"/>
              <a:pPr/>
              <a:t>‹N›</a:t>
            </a:fld>
            <a:endParaRPr lang="it-IT" altLang="it-IT"/>
          </a:p>
        </p:txBody>
      </p:sp>
    </p:spTree>
    <p:extLst>
      <p:ext uri="{BB962C8B-B14F-4D97-AF65-F5344CB8AC3E}">
        <p14:creationId xmlns:p14="http://schemas.microsoft.com/office/powerpoint/2010/main" val="259363215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630238" y="365125"/>
            <a:ext cx="7886700" cy="1325563"/>
          </a:xfrm>
        </p:spPr>
        <p:txBody>
          <a:bodyPr/>
          <a:lstStyle/>
          <a:p>
            <a:r>
              <a:rPr lang="it-IT"/>
              <a:t>Fare clic per modificare lo stile del titolo dello schema</a:t>
            </a:r>
          </a:p>
        </p:txBody>
      </p:sp>
      <p:sp>
        <p:nvSpPr>
          <p:cNvPr id="3" name="Segnaposto testo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p:cNvSpPr>
            <a:spLocks noGrp="1"/>
          </p:cNvSpPr>
          <p:nvPr>
            <p:ph sz="half" idx="2"/>
          </p:nvPr>
        </p:nvSpPr>
        <p:spPr>
          <a:xfrm>
            <a:off x="630238" y="2505075"/>
            <a:ext cx="386873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p:cNvSpPr>
            <a:spLocks noGrp="1"/>
          </p:cNvSpPr>
          <p:nvPr>
            <p:ph sz="quarter" idx="4"/>
          </p:nvPr>
        </p:nvSpPr>
        <p:spPr>
          <a:xfrm>
            <a:off x="4629150" y="2505075"/>
            <a:ext cx="38877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3">
            <a:extLst>
              <a:ext uri="{FF2B5EF4-FFF2-40B4-BE49-F238E27FC236}">
                <a16:creationId xmlns:a16="http://schemas.microsoft.com/office/drawing/2014/main" id="{C8A00F73-A67E-CF18-2374-D92EB8FAA1F9}"/>
              </a:ext>
            </a:extLst>
          </p:cNvPr>
          <p:cNvSpPr>
            <a:spLocks noGrp="1"/>
          </p:cNvSpPr>
          <p:nvPr>
            <p:ph type="dt" sz="half" idx="10"/>
          </p:nvPr>
        </p:nvSpPr>
        <p:spPr/>
        <p:txBody>
          <a:bodyPr/>
          <a:lstStyle>
            <a:lvl1pPr>
              <a:defRPr/>
            </a:lvl1pPr>
          </a:lstStyle>
          <a:p>
            <a:pPr>
              <a:defRPr/>
            </a:pPr>
            <a:fld id="{32DABAD9-D35C-4790-B5AE-E6D87092B377}" type="datetimeFigureOut">
              <a:rPr lang="it-IT"/>
              <a:pPr>
                <a:defRPr/>
              </a:pPr>
              <a:t>16/10/2026</a:t>
            </a:fld>
            <a:endParaRPr lang="it-IT"/>
          </a:p>
        </p:txBody>
      </p:sp>
      <p:sp>
        <p:nvSpPr>
          <p:cNvPr id="8" name="Segnaposto piè di pagina 4">
            <a:extLst>
              <a:ext uri="{FF2B5EF4-FFF2-40B4-BE49-F238E27FC236}">
                <a16:creationId xmlns:a16="http://schemas.microsoft.com/office/drawing/2014/main" id="{8E9D3748-2049-8F09-407F-FDD31C55DFBE}"/>
              </a:ext>
            </a:extLst>
          </p:cNvPr>
          <p:cNvSpPr>
            <a:spLocks noGrp="1"/>
          </p:cNvSpPr>
          <p:nvPr>
            <p:ph type="ftr" sz="quarter" idx="11"/>
          </p:nvPr>
        </p:nvSpPr>
        <p:spPr/>
        <p:txBody>
          <a:bodyPr/>
          <a:lstStyle>
            <a:lvl1pPr>
              <a:defRPr/>
            </a:lvl1pPr>
          </a:lstStyle>
          <a:p>
            <a:pPr>
              <a:defRPr/>
            </a:pPr>
            <a:endParaRPr lang="it-IT"/>
          </a:p>
        </p:txBody>
      </p:sp>
      <p:sp>
        <p:nvSpPr>
          <p:cNvPr id="9" name="Segnaposto numero diapositiva 5">
            <a:extLst>
              <a:ext uri="{FF2B5EF4-FFF2-40B4-BE49-F238E27FC236}">
                <a16:creationId xmlns:a16="http://schemas.microsoft.com/office/drawing/2014/main" id="{38DA7F17-9A42-31E5-1540-4367672FF295}"/>
              </a:ext>
            </a:extLst>
          </p:cNvPr>
          <p:cNvSpPr>
            <a:spLocks noGrp="1"/>
          </p:cNvSpPr>
          <p:nvPr>
            <p:ph type="sldNum" sz="quarter" idx="12"/>
          </p:nvPr>
        </p:nvSpPr>
        <p:spPr/>
        <p:txBody>
          <a:bodyPr/>
          <a:lstStyle>
            <a:lvl1pPr>
              <a:defRPr/>
            </a:lvl1pPr>
          </a:lstStyle>
          <a:p>
            <a:fld id="{A838C673-D751-4167-AE98-927DF7315367}" type="slidenum">
              <a:rPr lang="it-IT" altLang="it-IT"/>
              <a:pPr/>
              <a:t>‹N›</a:t>
            </a:fld>
            <a:endParaRPr lang="it-IT" altLang="it-IT"/>
          </a:p>
        </p:txBody>
      </p:sp>
    </p:spTree>
    <p:extLst>
      <p:ext uri="{BB962C8B-B14F-4D97-AF65-F5344CB8AC3E}">
        <p14:creationId xmlns:p14="http://schemas.microsoft.com/office/powerpoint/2010/main" val="5343782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 dello schema</a:t>
            </a:r>
          </a:p>
        </p:txBody>
      </p:sp>
      <p:sp>
        <p:nvSpPr>
          <p:cNvPr id="3" name="Segnaposto data 3">
            <a:extLst>
              <a:ext uri="{FF2B5EF4-FFF2-40B4-BE49-F238E27FC236}">
                <a16:creationId xmlns:a16="http://schemas.microsoft.com/office/drawing/2014/main" id="{C5153ED4-976B-4670-8F09-F0D69D2B8345}"/>
              </a:ext>
            </a:extLst>
          </p:cNvPr>
          <p:cNvSpPr>
            <a:spLocks noGrp="1"/>
          </p:cNvSpPr>
          <p:nvPr>
            <p:ph type="dt" sz="half" idx="10"/>
          </p:nvPr>
        </p:nvSpPr>
        <p:spPr/>
        <p:txBody>
          <a:bodyPr/>
          <a:lstStyle>
            <a:lvl1pPr>
              <a:defRPr/>
            </a:lvl1pPr>
          </a:lstStyle>
          <a:p>
            <a:pPr>
              <a:defRPr/>
            </a:pPr>
            <a:fld id="{BAF4F462-7273-4BED-8D60-7B0EE5DE368D}" type="datetimeFigureOut">
              <a:rPr lang="it-IT"/>
              <a:pPr>
                <a:defRPr/>
              </a:pPr>
              <a:t>16/10/2026</a:t>
            </a:fld>
            <a:endParaRPr lang="it-IT"/>
          </a:p>
        </p:txBody>
      </p:sp>
      <p:sp>
        <p:nvSpPr>
          <p:cNvPr id="4" name="Segnaposto piè di pagina 4">
            <a:extLst>
              <a:ext uri="{FF2B5EF4-FFF2-40B4-BE49-F238E27FC236}">
                <a16:creationId xmlns:a16="http://schemas.microsoft.com/office/drawing/2014/main" id="{AC6A00E1-CDBC-A7E3-27FB-BB03F19707E1}"/>
              </a:ext>
            </a:extLst>
          </p:cNvPr>
          <p:cNvSpPr>
            <a:spLocks noGrp="1"/>
          </p:cNvSpPr>
          <p:nvPr>
            <p:ph type="ftr" sz="quarter" idx="11"/>
          </p:nvPr>
        </p:nvSpPr>
        <p:spPr/>
        <p:txBody>
          <a:bodyPr/>
          <a:lstStyle>
            <a:lvl1pPr>
              <a:defRPr/>
            </a:lvl1pPr>
          </a:lstStyle>
          <a:p>
            <a:pPr>
              <a:defRPr/>
            </a:pPr>
            <a:endParaRPr lang="it-IT"/>
          </a:p>
        </p:txBody>
      </p:sp>
      <p:sp>
        <p:nvSpPr>
          <p:cNvPr id="5" name="Segnaposto numero diapositiva 5">
            <a:extLst>
              <a:ext uri="{FF2B5EF4-FFF2-40B4-BE49-F238E27FC236}">
                <a16:creationId xmlns:a16="http://schemas.microsoft.com/office/drawing/2014/main" id="{E75B5AE4-04FB-D65A-EDC8-978AE65E264A}"/>
              </a:ext>
            </a:extLst>
          </p:cNvPr>
          <p:cNvSpPr>
            <a:spLocks noGrp="1"/>
          </p:cNvSpPr>
          <p:nvPr>
            <p:ph type="sldNum" sz="quarter" idx="12"/>
          </p:nvPr>
        </p:nvSpPr>
        <p:spPr/>
        <p:txBody>
          <a:bodyPr/>
          <a:lstStyle>
            <a:lvl1pPr>
              <a:defRPr/>
            </a:lvl1pPr>
          </a:lstStyle>
          <a:p>
            <a:fld id="{0FB0F00B-E007-425D-9D53-E10B7D926FC9}" type="slidenum">
              <a:rPr lang="it-IT" altLang="it-IT"/>
              <a:pPr/>
              <a:t>‹N›</a:t>
            </a:fld>
            <a:endParaRPr lang="it-IT" altLang="it-IT"/>
          </a:p>
        </p:txBody>
      </p:sp>
    </p:spTree>
    <p:extLst>
      <p:ext uri="{BB962C8B-B14F-4D97-AF65-F5344CB8AC3E}">
        <p14:creationId xmlns:p14="http://schemas.microsoft.com/office/powerpoint/2010/main" val="373290797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3">
            <a:extLst>
              <a:ext uri="{FF2B5EF4-FFF2-40B4-BE49-F238E27FC236}">
                <a16:creationId xmlns:a16="http://schemas.microsoft.com/office/drawing/2014/main" id="{CFDF4C35-2887-1CB2-0AE0-E43CABD73FF5}"/>
              </a:ext>
            </a:extLst>
          </p:cNvPr>
          <p:cNvSpPr>
            <a:spLocks noGrp="1"/>
          </p:cNvSpPr>
          <p:nvPr>
            <p:ph type="dt" sz="half" idx="10"/>
          </p:nvPr>
        </p:nvSpPr>
        <p:spPr/>
        <p:txBody>
          <a:bodyPr/>
          <a:lstStyle>
            <a:lvl1pPr>
              <a:defRPr/>
            </a:lvl1pPr>
          </a:lstStyle>
          <a:p>
            <a:pPr>
              <a:defRPr/>
            </a:pPr>
            <a:fld id="{4F3C2544-3496-40FB-9B7E-2DBCEBEF12FB}" type="datetimeFigureOut">
              <a:rPr lang="it-IT"/>
              <a:pPr>
                <a:defRPr/>
              </a:pPr>
              <a:t>16/10/2026</a:t>
            </a:fld>
            <a:endParaRPr lang="it-IT"/>
          </a:p>
        </p:txBody>
      </p:sp>
      <p:sp>
        <p:nvSpPr>
          <p:cNvPr id="3" name="Segnaposto piè di pagina 4">
            <a:extLst>
              <a:ext uri="{FF2B5EF4-FFF2-40B4-BE49-F238E27FC236}">
                <a16:creationId xmlns:a16="http://schemas.microsoft.com/office/drawing/2014/main" id="{6B940205-67DA-C178-B00D-3D05EAEE1F88}"/>
              </a:ext>
            </a:extLst>
          </p:cNvPr>
          <p:cNvSpPr>
            <a:spLocks noGrp="1"/>
          </p:cNvSpPr>
          <p:nvPr>
            <p:ph type="ftr" sz="quarter" idx="11"/>
          </p:nvPr>
        </p:nvSpPr>
        <p:spPr/>
        <p:txBody>
          <a:bodyPr/>
          <a:lstStyle>
            <a:lvl1pPr>
              <a:defRPr/>
            </a:lvl1pPr>
          </a:lstStyle>
          <a:p>
            <a:pPr>
              <a:defRPr/>
            </a:pPr>
            <a:endParaRPr lang="it-IT"/>
          </a:p>
        </p:txBody>
      </p:sp>
      <p:sp>
        <p:nvSpPr>
          <p:cNvPr id="4" name="Segnaposto numero diapositiva 5">
            <a:extLst>
              <a:ext uri="{FF2B5EF4-FFF2-40B4-BE49-F238E27FC236}">
                <a16:creationId xmlns:a16="http://schemas.microsoft.com/office/drawing/2014/main" id="{DAA8ADDD-C424-C7CE-6B52-13BBAEEA3848}"/>
              </a:ext>
            </a:extLst>
          </p:cNvPr>
          <p:cNvSpPr>
            <a:spLocks noGrp="1"/>
          </p:cNvSpPr>
          <p:nvPr>
            <p:ph type="sldNum" sz="quarter" idx="12"/>
          </p:nvPr>
        </p:nvSpPr>
        <p:spPr/>
        <p:txBody>
          <a:bodyPr/>
          <a:lstStyle>
            <a:lvl1pPr>
              <a:defRPr/>
            </a:lvl1pPr>
          </a:lstStyle>
          <a:p>
            <a:fld id="{695C9FA1-68E7-41D4-B19D-336E26D9C753}" type="slidenum">
              <a:rPr lang="it-IT" altLang="it-IT"/>
              <a:pPr/>
              <a:t>‹N›</a:t>
            </a:fld>
            <a:endParaRPr lang="it-IT" altLang="it-IT"/>
          </a:p>
        </p:txBody>
      </p:sp>
    </p:spTree>
    <p:extLst>
      <p:ext uri="{BB962C8B-B14F-4D97-AF65-F5344CB8AC3E}">
        <p14:creationId xmlns:p14="http://schemas.microsoft.com/office/powerpoint/2010/main" val="418179086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30238" y="457200"/>
            <a:ext cx="2949575" cy="1600200"/>
          </a:xfrm>
        </p:spPr>
        <p:txBody>
          <a:bodyPr anchor="b"/>
          <a:lstStyle>
            <a:lvl1pPr>
              <a:defRPr sz="3200"/>
            </a:lvl1pPr>
          </a:lstStyle>
          <a:p>
            <a:r>
              <a:rPr lang="it-IT"/>
              <a:t>Fare clic per modificare lo stile del titolo dello schema</a:t>
            </a:r>
          </a:p>
        </p:txBody>
      </p:sp>
      <p:sp>
        <p:nvSpPr>
          <p:cNvPr id="3" name="Segnaposto contenuto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3">
            <a:extLst>
              <a:ext uri="{FF2B5EF4-FFF2-40B4-BE49-F238E27FC236}">
                <a16:creationId xmlns:a16="http://schemas.microsoft.com/office/drawing/2014/main" id="{63DDDE84-2F75-916F-49CA-5FBEC7284D91}"/>
              </a:ext>
            </a:extLst>
          </p:cNvPr>
          <p:cNvSpPr>
            <a:spLocks noGrp="1"/>
          </p:cNvSpPr>
          <p:nvPr>
            <p:ph type="dt" sz="half" idx="10"/>
          </p:nvPr>
        </p:nvSpPr>
        <p:spPr/>
        <p:txBody>
          <a:bodyPr/>
          <a:lstStyle>
            <a:lvl1pPr>
              <a:defRPr/>
            </a:lvl1pPr>
          </a:lstStyle>
          <a:p>
            <a:pPr>
              <a:defRPr/>
            </a:pPr>
            <a:fld id="{CB1D0DB6-B083-4D8B-BE7B-26717AC9DDE9}" type="datetimeFigureOut">
              <a:rPr lang="it-IT"/>
              <a:pPr>
                <a:defRPr/>
              </a:pPr>
              <a:t>16/10/2026</a:t>
            </a:fld>
            <a:endParaRPr lang="it-IT"/>
          </a:p>
        </p:txBody>
      </p:sp>
      <p:sp>
        <p:nvSpPr>
          <p:cNvPr id="6" name="Segnaposto piè di pagina 4">
            <a:extLst>
              <a:ext uri="{FF2B5EF4-FFF2-40B4-BE49-F238E27FC236}">
                <a16:creationId xmlns:a16="http://schemas.microsoft.com/office/drawing/2014/main" id="{209C6F00-CFE0-1F0D-39A7-2240B9C5199C}"/>
              </a:ext>
            </a:extLst>
          </p:cNvPr>
          <p:cNvSpPr>
            <a:spLocks noGrp="1"/>
          </p:cNvSpPr>
          <p:nvPr>
            <p:ph type="ftr" sz="quarter" idx="11"/>
          </p:nvPr>
        </p:nvSpPr>
        <p:spPr/>
        <p:txBody>
          <a:bodyPr/>
          <a:lstStyle>
            <a:lvl1pPr>
              <a:defRPr/>
            </a:lvl1pPr>
          </a:lstStyle>
          <a:p>
            <a:pPr>
              <a:defRPr/>
            </a:pPr>
            <a:endParaRPr lang="it-IT"/>
          </a:p>
        </p:txBody>
      </p:sp>
      <p:sp>
        <p:nvSpPr>
          <p:cNvPr id="7" name="Segnaposto numero diapositiva 5">
            <a:extLst>
              <a:ext uri="{FF2B5EF4-FFF2-40B4-BE49-F238E27FC236}">
                <a16:creationId xmlns:a16="http://schemas.microsoft.com/office/drawing/2014/main" id="{F707406E-54A3-8EB4-128B-BF7E24AFDCC0}"/>
              </a:ext>
            </a:extLst>
          </p:cNvPr>
          <p:cNvSpPr>
            <a:spLocks noGrp="1"/>
          </p:cNvSpPr>
          <p:nvPr>
            <p:ph type="sldNum" sz="quarter" idx="12"/>
          </p:nvPr>
        </p:nvSpPr>
        <p:spPr/>
        <p:txBody>
          <a:bodyPr/>
          <a:lstStyle>
            <a:lvl1pPr>
              <a:defRPr/>
            </a:lvl1pPr>
          </a:lstStyle>
          <a:p>
            <a:fld id="{4C033AF4-53ED-4086-B5FF-A67F341E1450}" type="slidenum">
              <a:rPr lang="it-IT" altLang="it-IT"/>
              <a:pPr/>
              <a:t>‹N›</a:t>
            </a:fld>
            <a:endParaRPr lang="it-IT" altLang="it-IT"/>
          </a:p>
        </p:txBody>
      </p:sp>
    </p:spTree>
    <p:extLst>
      <p:ext uri="{BB962C8B-B14F-4D97-AF65-F5344CB8AC3E}">
        <p14:creationId xmlns:p14="http://schemas.microsoft.com/office/powerpoint/2010/main" val="125139374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30238" y="457200"/>
            <a:ext cx="2949575" cy="1600200"/>
          </a:xfrm>
        </p:spPr>
        <p:txBody>
          <a:bodyPr anchor="b"/>
          <a:lstStyle>
            <a:lvl1pPr>
              <a:defRPr sz="3200"/>
            </a:lvl1pPr>
          </a:lstStyle>
          <a:p>
            <a:r>
              <a:rPr lang="it-IT"/>
              <a:t>Fare clic per modificare lo stile del titolo dello schema</a:t>
            </a:r>
          </a:p>
        </p:txBody>
      </p:sp>
      <p:sp>
        <p:nvSpPr>
          <p:cNvPr id="3" name="Segnaposto immagine 2"/>
          <p:cNvSpPr>
            <a:spLocks noGrp="1"/>
          </p:cNvSpPr>
          <p:nvPr>
            <p:ph type="pic" idx="1"/>
          </p:nvPr>
        </p:nvSpPr>
        <p:spPr>
          <a:xfrm>
            <a:off x="3887788" y="987425"/>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a:p>
        </p:txBody>
      </p:sp>
      <p:sp>
        <p:nvSpPr>
          <p:cNvPr id="4" name="Segnaposto testo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3">
            <a:extLst>
              <a:ext uri="{FF2B5EF4-FFF2-40B4-BE49-F238E27FC236}">
                <a16:creationId xmlns:a16="http://schemas.microsoft.com/office/drawing/2014/main" id="{91DC51BF-F28B-CAEB-4FB6-6910BF5E94D4}"/>
              </a:ext>
            </a:extLst>
          </p:cNvPr>
          <p:cNvSpPr>
            <a:spLocks noGrp="1"/>
          </p:cNvSpPr>
          <p:nvPr>
            <p:ph type="dt" sz="half" idx="10"/>
          </p:nvPr>
        </p:nvSpPr>
        <p:spPr/>
        <p:txBody>
          <a:bodyPr/>
          <a:lstStyle>
            <a:lvl1pPr>
              <a:defRPr/>
            </a:lvl1pPr>
          </a:lstStyle>
          <a:p>
            <a:pPr>
              <a:defRPr/>
            </a:pPr>
            <a:fld id="{DDEF5397-5F74-4F94-9798-D37572C8D152}" type="datetimeFigureOut">
              <a:rPr lang="it-IT"/>
              <a:pPr>
                <a:defRPr/>
              </a:pPr>
              <a:t>16/10/2026</a:t>
            </a:fld>
            <a:endParaRPr lang="it-IT"/>
          </a:p>
        </p:txBody>
      </p:sp>
      <p:sp>
        <p:nvSpPr>
          <p:cNvPr id="6" name="Segnaposto piè di pagina 4">
            <a:extLst>
              <a:ext uri="{FF2B5EF4-FFF2-40B4-BE49-F238E27FC236}">
                <a16:creationId xmlns:a16="http://schemas.microsoft.com/office/drawing/2014/main" id="{781AACC8-32D8-A6DC-71AE-DA94C9D336F3}"/>
              </a:ext>
            </a:extLst>
          </p:cNvPr>
          <p:cNvSpPr>
            <a:spLocks noGrp="1"/>
          </p:cNvSpPr>
          <p:nvPr>
            <p:ph type="ftr" sz="quarter" idx="11"/>
          </p:nvPr>
        </p:nvSpPr>
        <p:spPr/>
        <p:txBody>
          <a:bodyPr/>
          <a:lstStyle>
            <a:lvl1pPr>
              <a:defRPr/>
            </a:lvl1pPr>
          </a:lstStyle>
          <a:p>
            <a:pPr>
              <a:defRPr/>
            </a:pPr>
            <a:endParaRPr lang="it-IT"/>
          </a:p>
        </p:txBody>
      </p:sp>
      <p:sp>
        <p:nvSpPr>
          <p:cNvPr id="7" name="Segnaposto numero diapositiva 5">
            <a:extLst>
              <a:ext uri="{FF2B5EF4-FFF2-40B4-BE49-F238E27FC236}">
                <a16:creationId xmlns:a16="http://schemas.microsoft.com/office/drawing/2014/main" id="{9F6AB2CD-C7E0-0379-8491-14AF6ADC8650}"/>
              </a:ext>
            </a:extLst>
          </p:cNvPr>
          <p:cNvSpPr>
            <a:spLocks noGrp="1"/>
          </p:cNvSpPr>
          <p:nvPr>
            <p:ph type="sldNum" sz="quarter" idx="12"/>
          </p:nvPr>
        </p:nvSpPr>
        <p:spPr/>
        <p:txBody>
          <a:bodyPr/>
          <a:lstStyle>
            <a:lvl1pPr>
              <a:defRPr/>
            </a:lvl1pPr>
          </a:lstStyle>
          <a:p>
            <a:fld id="{B6A02C4F-4A89-4E12-B014-85369502EBF6}" type="slidenum">
              <a:rPr lang="it-IT" altLang="it-IT"/>
              <a:pPr/>
              <a:t>‹N›</a:t>
            </a:fld>
            <a:endParaRPr lang="it-IT" altLang="it-IT"/>
          </a:p>
        </p:txBody>
      </p:sp>
    </p:spTree>
    <p:extLst>
      <p:ext uri="{BB962C8B-B14F-4D97-AF65-F5344CB8AC3E}">
        <p14:creationId xmlns:p14="http://schemas.microsoft.com/office/powerpoint/2010/main" val="131802898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 dello schema</a:t>
            </a:r>
          </a:p>
        </p:txBody>
      </p:sp>
      <p:sp>
        <p:nvSpPr>
          <p:cNvPr id="3" name="Segnaposto testo verticale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EFA9C0BB-C947-95D1-E0F5-578DC450B0B3}"/>
              </a:ext>
            </a:extLst>
          </p:cNvPr>
          <p:cNvSpPr>
            <a:spLocks noGrp="1"/>
          </p:cNvSpPr>
          <p:nvPr>
            <p:ph type="dt" sz="half" idx="10"/>
          </p:nvPr>
        </p:nvSpPr>
        <p:spPr/>
        <p:txBody>
          <a:bodyPr/>
          <a:lstStyle>
            <a:lvl1pPr>
              <a:defRPr/>
            </a:lvl1pPr>
          </a:lstStyle>
          <a:p>
            <a:pPr>
              <a:defRPr/>
            </a:pPr>
            <a:fld id="{E5B56B57-04C8-4170-A47C-422FD620C232}" type="datetimeFigureOut">
              <a:rPr lang="it-IT"/>
              <a:pPr>
                <a:defRPr/>
              </a:pPr>
              <a:t>16/10/2026</a:t>
            </a:fld>
            <a:endParaRPr lang="it-IT"/>
          </a:p>
        </p:txBody>
      </p:sp>
      <p:sp>
        <p:nvSpPr>
          <p:cNvPr id="5" name="Segnaposto piè di pagina 4">
            <a:extLst>
              <a:ext uri="{FF2B5EF4-FFF2-40B4-BE49-F238E27FC236}">
                <a16:creationId xmlns:a16="http://schemas.microsoft.com/office/drawing/2014/main" id="{6630F494-8A1D-7F10-B07C-0BA6CAADF9F9}"/>
              </a:ext>
            </a:extLst>
          </p:cNvPr>
          <p:cNvSpPr>
            <a:spLocks noGrp="1"/>
          </p:cNvSpPr>
          <p:nvPr>
            <p:ph type="ftr" sz="quarter" idx="11"/>
          </p:nvPr>
        </p:nvSpPr>
        <p:spPr/>
        <p:txBody>
          <a:bodyPr/>
          <a:lstStyle>
            <a:lvl1pPr>
              <a:defRPr/>
            </a:lvl1pPr>
          </a:lstStyle>
          <a:p>
            <a:pPr>
              <a:defRPr/>
            </a:pPr>
            <a:endParaRPr lang="it-IT"/>
          </a:p>
        </p:txBody>
      </p:sp>
      <p:sp>
        <p:nvSpPr>
          <p:cNvPr id="6" name="Segnaposto numero diapositiva 5">
            <a:extLst>
              <a:ext uri="{FF2B5EF4-FFF2-40B4-BE49-F238E27FC236}">
                <a16:creationId xmlns:a16="http://schemas.microsoft.com/office/drawing/2014/main" id="{0001F17C-A5FC-C9ED-66BB-F1F75C0742AB}"/>
              </a:ext>
            </a:extLst>
          </p:cNvPr>
          <p:cNvSpPr>
            <a:spLocks noGrp="1"/>
          </p:cNvSpPr>
          <p:nvPr>
            <p:ph type="sldNum" sz="quarter" idx="12"/>
          </p:nvPr>
        </p:nvSpPr>
        <p:spPr/>
        <p:txBody>
          <a:bodyPr/>
          <a:lstStyle>
            <a:lvl1pPr>
              <a:defRPr/>
            </a:lvl1pPr>
          </a:lstStyle>
          <a:p>
            <a:fld id="{E6D8E69E-1D08-4D22-A95E-036FE2FA991C}" type="slidenum">
              <a:rPr lang="it-IT" altLang="it-IT"/>
              <a:pPr/>
              <a:t>‹N›</a:t>
            </a:fld>
            <a:endParaRPr lang="it-IT" altLang="it-IT"/>
          </a:p>
        </p:txBody>
      </p:sp>
    </p:spTree>
    <p:extLst>
      <p:ext uri="{BB962C8B-B14F-4D97-AF65-F5344CB8AC3E}">
        <p14:creationId xmlns:p14="http://schemas.microsoft.com/office/powerpoint/2010/main" val="91404811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543675" y="365125"/>
            <a:ext cx="1971675" cy="5811838"/>
          </a:xfrm>
        </p:spPr>
        <p:txBody>
          <a:bodyPr vert="eaVert"/>
          <a:lstStyle/>
          <a:p>
            <a:r>
              <a:rPr lang="it-IT"/>
              <a:t>Fare clic per modificare lo stile del titolo dello schema</a:t>
            </a:r>
          </a:p>
        </p:txBody>
      </p:sp>
      <p:sp>
        <p:nvSpPr>
          <p:cNvPr id="3" name="Segnaposto testo verticale 2"/>
          <p:cNvSpPr>
            <a:spLocks noGrp="1"/>
          </p:cNvSpPr>
          <p:nvPr>
            <p:ph type="body" orient="vert" idx="1"/>
          </p:nvPr>
        </p:nvSpPr>
        <p:spPr>
          <a:xfrm>
            <a:off x="628650" y="365125"/>
            <a:ext cx="5762625"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D29B1884-BE4F-A990-40F5-1751FB7D9ACA}"/>
              </a:ext>
            </a:extLst>
          </p:cNvPr>
          <p:cNvSpPr>
            <a:spLocks noGrp="1"/>
          </p:cNvSpPr>
          <p:nvPr>
            <p:ph type="dt" sz="half" idx="10"/>
          </p:nvPr>
        </p:nvSpPr>
        <p:spPr/>
        <p:txBody>
          <a:bodyPr/>
          <a:lstStyle>
            <a:lvl1pPr>
              <a:defRPr/>
            </a:lvl1pPr>
          </a:lstStyle>
          <a:p>
            <a:pPr>
              <a:defRPr/>
            </a:pPr>
            <a:fld id="{5D33742F-DD88-42F7-810D-5CEF867D8830}" type="datetimeFigureOut">
              <a:rPr lang="it-IT"/>
              <a:pPr>
                <a:defRPr/>
              </a:pPr>
              <a:t>16/10/2026</a:t>
            </a:fld>
            <a:endParaRPr lang="it-IT"/>
          </a:p>
        </p:txBody>
      </p:sp>
      <p:sp>
        <p:nvSpPr>
          <p:cNvPr id="5" name="Segnaposto piè di pagina 4">
            <a:extLst>
              <a:ext uri="{FF2B5EF4-FFF2-40B4-BE49-F238E27FC236}">
                <a16:creationId xmlns:a16="http://schemas.microsoft.com/office/drawing/2014/main" id="{CE57E605-3E8C-0BC0-1618-02DBCFF82C4F}"/>
              </a:ext>
            </a:extLst>
          </p:cNvPr>
          <p:cNvSpPr>
            <a:spLocks noGrp="1"/>
          </p:cNvSpPr>
          <p:nvPr>
            <p:ph type="ftr" sz="quarter" idx="11"/>
          </p:nvPr>
        </p:nvSpPr>
        <p:spPr/>
        <p:txBody>
          <a:bodyPr/>
          <a:lstStyle>
            <a:lvl1pPr>
              <a:defRPr/>
            </a:lvl1pPr>
          </a:lstStyle>
          <a:p>
            <a:pPr>
              <a:defRPr/>
            </a:pPr>
            <a:endParaRPr lang="it-IT"/>
          </a:p>
        </p:txBody>
      </p:sp>
      <p:sp>
        <p:nvSpPr>
          <p:cNvPr id="6" name="Segnaposto numero diapositiva 5">
            <a:extLst>
              <a:ext uri="{FF2B5EF4-FFF2-40B4-BE49-F238E27FC236}">
                <a16:creationId xmlns:a16="http://schemas.microsoft.com/office/drawing/2014/main" id="{9616049B-6438-31CD-6251-2E81F40A2B9A}"/>
              </a:ext>
            </a:extLst>
          </p:cNvPr>
          <p:cNvSpPr>
            <a:spLocks noGrp="1"/>
          </p:cNvSpPr>
          <p:nvPr>
            <p:ph type="sldNum" sz="quarter" idx="12"/>
          </p:nvPr>
        </p:nvSpPr>
        <p:spPr/>
        <p:txBody>
          <a:bodyPr/>
          <a:lstStyle>
            <a:lvl1pPr>
              <a:defRPr/>
            </a:lvl1pPr>
          </a:lstStyle>
          <a:p>
            <a:fld id="{16BE1153-43FA-4FE4-8F02-6B0942CE9E4F}" type="slidenum">
              <a:rPr lang="it-IT" altLang="it-IT"/>
              <a:pPr/>
              <a:t>‹N›</a:t>
            </a:fld>
            <a:endParaRPr lang="it-IT" altLang="it-IT"/>
          </a:p>
        </p:txBody>
      </p:sp>
    </p:spTree>
    <p:extLst>
      <p:ext uri="{BB962C8B-B14F-4D97-AF65-F5344CB8AC3E}">
        <p14:creationId xmlns:p14="http://schemas.microsoft.com/office/powerpoint/2010/main" val="269909948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143000" y="1122363"/>
            <a:ext cx="6858000" cy="2387600"/>
          </a:xfrm>
        </p:spPr>
        <p:txBody>
          <a:bodyPr anchor="b"/>
          <a:lstStyle>
            <a:lvl1pPr algn="ctr">
              <a:defRPr sz="6000"/>
            </a:lvl1pPr>
          </a:lstStyle>
          <a:p>
            <a:r>
              <a:rPr lang="it-IT"/>
              <a:t>Fare clic per modificare lo stile del titolo dello schema</a:t>
            </a:r>
          </a:p>
        </p:txBody>
      </p:sp>
      <p:sp>
        <p:nvSpPr>
          <p:cNvPr id="3" name="Sottotitolo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D55C227A-BA12-4EC9-18DA-35F5752554A5}"/>
              </a:ext>
            </a:extLst>
          </p:cNvPr>
          <p:cNvSpPr>
            <a:spLocks noGrp="1"/>
          </p:cNvSpPr>
          <p:nvPr>
            <p:ph type="dt" sz="half" idx="10"/>
          </p:nvPr>
        </p:nvSpPr>
        <p:spPr/>
        <p:txBody>
          <a:bodyPr/>
          <a:lstStyle>
            <a:lvl1pPr>
              <a:defRPr/>
            </a:lvl1pPr>
          </a:lstStyle>
          <a:p>
            <a:pPr>
              <a:defRPr/>
            </a:pPr>
            <a:fld id="{FD2B27D7-3BD2-4AF9-B9EE-67DFBF9037AB}" type="datetimeFigureOut">
              <a:rPr lang="it-IT"/>
              <a:pPr>
                <a:defRPr/>
              </a:pPr>
              <a:t>16/10/2026</a:t>
            </a:fld>
            <a:endParaRPr lang="it-IT"/>
          </a:p>
        </p:txBody>
      </p:sp>
      <p:sp>
        <p:nvSpPr>
          <p:cNvPr id="5" name="Segnaposto piè di pagina 4">
            <a:extLst>
              <a:ext uri="{FF2B5EF4-FFF2-40B4-BE49-F238E27FC236}">
                <a16:creationId xmlns:a16="http://schemas.microsoft.com/office/drawing/2014/main" id="{521F3BF3-D9FE-0357-FDC7-ED8C6A11A8C7}"/>
              </a:ext>
            </a:extLst>
          </p:cNvPr>
          <p:cNvSpPr>
            <a:spLocks noGrp="1"/>
          </p:cNvSpPr>
          <p:nvPr>
            <p:ph type="ftr" sz="quarter" idx="11"/>
          </p:nvPr>
        </p:nvSpPr>
        <p:spPr/>
        <p:txBody>
          <a:bodyPr/>
          <a:lstStyle>
            <a:lvl1pPr>
              <a:defRPr/>
            </a:lvl1pPr>
          </a:lstStyle>
          <a:p>
            <a:pPr>
              <a:defRPr/>
            </a:pPr>
            <a:endParaRPr lang="it-IT"/>
          </a:p>
        </p:txBody>
      </p:sp>
      <p:sp>
        <p:nvSpPr>
          <p:cNvPr id="6" name="Segnaposto numero diapositiva 5">
            <a:extLst>
              <a:ext uri="{FF2B5EF4-FFF2-40B4-BE49-F238E27FC236}">
                <a16:creationId xmlns:a16="http://schemas.microsoft.com/office/drawing/2014/main" id="{B03B9AF0-AAFA-C8C2-FFC4-483ACFCED0F2}"/>
              </a:ext>
            </a:extLst>
          </p:cNvPr>
          <p:cNvSpPr>
            <a:spLocks noGrp="1"/>
          </p:cNvSpPr>
          <p:nvPr>
            <p:ph type="sldNum" sz="quarter" idx="12"/>
          </p:nvPr>
        </p:nvSpPr>
        <p:spPr/>
        <p:txBody>
          <a:bodyPr/>
          <a:lstStyle>
            <a:lvl1pPr>
              <a:defRPr/>
            </a:lvl1pPr>
          </a:lstStyle>
          <a:p>
            <a:fld id="{1F556FB0-A784-4A57-9B2A-E1408823B5E5}" type="slidenum">
              <a:rPr lang="it-IT" altLang="it-IT"/>
              <a:pPr/>
              <a:t>‹N›</a:t>
            </a:fld>
            <a:endParaRPr lang="it-IT" altLang="it-IT"/>
          </a:p>
        </p:txBody>
      </p:sp>
    </p:spTree>
    <p:extLst>
      <p:ext uri="{BB962C8B-B14F-4D97-AF65-F5344CB8AC3E}">
        <p14:creationId xmlns:p14="http://schemas.microsoft.com/office/powerpoint/2010/main" val="309996047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 dello schema</a:t>
            </a:r>
          </a:p>
        </p:txBody>
      </p:sp>
      <p:sp>
        <p:nvSpPr>
          <p:cNvPr id="3" name="Segnaposto contenuto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8838506A-EEE2-F9CE-F45C-3BB628766BFD}"/>
              </a:ext>
            </a:extLst>
          </p:cNvPr>
          <p:cNvSpPr>
            <a:spLocks noGrp="1"/>
          </p:cNvSpPr>
          <p:nvPr>
            <p:ph type="dt" sz="half" idx="10"/>
          </p:nvPr>
        </p:nvSpPr>
        <p:spPr/>
        <p:txBody>
          <a:bodyPr/>
          <a:lstStyle>
            <a:lvl1pPr>
              <a:defRPr/>
            </a:lvl1pPr>
          </a:lstStyle>
          <a:p>
            <a:pPr>
              <a:defRPr/>
            </a:pPr>
            <a:fld id="{82BBDD7C-4A28-4FF3-907C-C4905B7102CD}" type="datetimeFigureOut">
              <a:rPr lang="it-IT"/>
              <a:pPr>
                <a:defRPr/>
              </a:pPr>
              <a:t>16/10/2026</a:t>
            </a:fld>
            <a:endParaRPr lang="it-IT"/>
          </a:p>
        </p:txBody>
      </p:sp>
      <p:sp>
        <p:nvSpPr>
          <p:cNvPr id="5" name="Segnaposto piè di pagina 4">
            <a:extLst>
              <a:ext uri="{FF2B5EF4-FFF2-40B4-BE49-F238E27FC236}">
                <a16:creationId xmlns:a16="http://schemas.microsoft.com/office/drawing/2014/main" id="{FB1F573E-6B6A-3028-FED1-09E97736C929}"/>
              </a:ext>
            </a:extLst>
          </p:cNvPr>
          <p:cNvSpPr>
            <a:spLocks noGrp="1"/>
          </p:cNvSpPr>
          <p:nvPr>
            <p:ph type="ftr" sz="quarter" idx="11"/>
          </p:nvPr>
        </p:nvSpPr>
        <p:spPr/>
        <p:txBody>
          <a:bodyPr/>
          <a:lstStyle>
            <a:lvl1pPr>
              <a:defRPr/>
            </a:lvl1pPr>
          </a:lstStyle>
          <a:p>
            <a:pPr>
              <a:defRPr/>
            </a:pPr>
            <a:endParaRPr lang="it-IT"/>
          </a:p>
        </p:txBody>
      </p:sp>
      <p:sp>
        <p:nvSpPr>
          <p:cNvPr id="6" name="Segnaposto numero diapositiva 5">
            <a:extLst>
              <a:ext uri="{FF2B5EF4-FFF2-40B4-BE49-F238E27FC236}">
                <a16:creationId xmlns:a16="http://schemas.microsoft.com/office/drawing/2014/main" id="{156CF6B4-67F9-3D0D-8476-9B2725600BF3}"/>
              </a:ext>
            </a:extLst>
          </p:cNvPr>
          <p:cNvSpPr>
            <a:spLocks noGrp="1"/>
          </p:cNvSpPr>
          <p:nvPr>
            <p:ph type="sldNum" sz="quarter" idx="12"/>
          </p:nvPr>
        </p:nvSpPr>
        <p:spPr/>
        <p:txBody>
          <a:bodyPr/>
          <a:lstStyle>
            <a:lvl1pPr>
              <a:defRPr/>
            </a:lvl1pPr>
          </a:lstStyle>
          <a:p>
            <a:fld id="{1BD9F21F-1DA5-440B-B752-E4CDEEAAB05E}" type="slidenum">
              <a:rPr lang="it-IT" altLang="it-IT"/>
              <a:pPr/>
              <a:t>‹N›</a:t>
            </a:fld>
            <a:endParaRPr lang="it-IT" altLang="it-IT"/>
          </a:p>
        </p:txBody>
      </p:sp>
    </p:spTree>
    <p:extLst>
      <p:ext uri="{BB962C8B-B14F-4D97-AF65-F5344CB8AC3E}">
        <p14:creationId xmlns:p14="http://schemas.microsoft.com/office/powerpoint/2010/main" val="383511970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623888" y="1709738"/>
            <a:ext cx="7886700" cy="2852737"/>
          </a:xfrm>
        </p:spPr>
        <p:txBody>
          <a:bodyPr anchor="b"/>
          <a:lstStyle>
            <a:lvl1pPr>
              <a:defRPr sz="6000"/>
            </a:lvl1pPr>
          </a:lstStyle>
          <a:p>
            <a:r>
              <a:rPr lang="it-IT"/>
              <a:t>Fare clic per modificare lo stile del titolo dello schema</a:t>
            </a:r>
          </a:p>
        </p:txBody>
      </p:sp>
      <p:sp>
        <p:nvSpPr>
          <p:cNvPr id="3" name="Segnaposto testo 2"/>
          <p:cNvSpPr>
            <a:spLocks noGrp="1"/>
          </p:cNvSpPr>
          <p:nvPr>
            <p:ph type="body" idx="1"/>
          </p:nvPr>
        </p:nvSpPr>
        <p:spPr>
          <a:xfrm>
            <a:off x="623888" y="4589463"/>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B2B6EB6B-7AD0-3747-E13C-87E14E35CFBF}"/>
              </a:ext>
            </a:extLst>
          </p:cNvPr>
          <p:cNvSpPr>
            <a:spLocks noGrp="1"/>
          </p:cNvSpPr>
          <p:nvPr>
            <p:ph type="dt" sz="half" idx="10"/>
          </p:nvPr>
        </p:nvSpPr>
        <p:spPr/>
        <p:txBody>
          <a:bodyPr/>
          <a:lstStyle>
            <a:lvl1pPr>
              <a:defRPr/>
            </a:lvl1pPr>
          </a:lstStyle>
          <a:p>
            <a:pPr>
              <a:defRPr/>
            </a:pPr>
            <a:fld id="{B4E03A72-B755-46DD-A6B8-22A1DE8E8708}" type="datetimeFigureOut">
              <a:rPr lang="it-IT"/>
              <a:pPr>
                <a:defRPr/>
              </a:pPr>
              <a:t>16/10/2026</a:t>
            </a:fld>
            <a:endParaRPr lang="it-IT"/>
          </a:p>
        </p:txBody>
      </p:sp>
      <p:sp>
        <p:nvSpPr>
          <p:cNvPr id="5" name="Segnaposto piè di pagina 4">
            <a:extLst>
              <a:ext uri="{FF2B5EF4-FFF2-40B4-BE49-F238E27FC236}">
                <a16:creationId xmlns:a16="http://schemas.microsoft.com/office/drawing/2014/main" id="{215D77AC-AEE9-33E2-0429-694E9DC96D36}"/>
              </a:ext>
            </a:extLst>
          </p:cNvPr>
          <p:cNvSpPr>
            <a:spLocks noGrp="1"/>
          </p:cNvSpPr>
          <p:nvPr>
            <p:ph type="ftr" sz="quarter" idx="11"/>
          </p:nvPr>
        </p:nvSpPr>
        <p:spPr/>
        <p:txBody>
          <a:bodyPr/>
          <a:lstStyle>
            <a:lvl1pPr>
              <a:defRPr/>
            </a:lvl1pPr>
          </a:lstStyle>
          <a:p>
            <a:pPr>
              <a:defRPr/>
            </a:pPr>
            <a:endParaRPr lang="it-IT"/>
          </a:p>
        </p:txBody>
      </p:sp>
      <p:sp>
        <p:nvSpPr>
          <p:cNvPr id="6" name="Segnaposto numero diapositiva 5">
            <a:extLst>
              <a:ext uri="{FF2B5EF4-FFF2-40B4-BE49-F238E27FC236}">
                <a16:creationId xmlns:a16="http://schemas.microsoft.com/office/drawing/2014/main" id="{125D8293-191D-BF9E-3EB5-603B51C73AA9}"/>
              </a:ext>
            </a:extLst>
          </p:cNvPr>
          <p:cNvSpPr>
            <a:spLocks noGrp="1"/>
          </p:cNvSpPr>
          <p:nvPr>
            <p:ph type="sldNum" sz="quarter" idx="12"/>
          </p:nvPr>
        </p:nvSpPr>
        <p:spPr/>
        <p:txBody>
          <a:bodyPr/>
          <a:lstStyle>
            <a:lvl1pPr>
              <a:defRPr/>
            </a:lvl1pPr>
          </a:lstStyle>
          <a:p>
            <a:fld id="{934E5462-33F5-4C9E-8594-1EDCE7413451}" type="slidenum">
              <a:rPr lang="it-IT" altLang="it-IT"/>
              <a:pPr/>
              <a:t>‹N›</a:t>
            </a:fld>
            <a:endParaRPr lang="it-IT" altLang="it-IT"/>
          </a:p>
        </p:txBody>
      </p:sp>
    </p:spTree>
    <p:extLst>
      <p:ext uri="{BB962C8B-B14F-4D97-AF65-F5344CB8AC3E}">
        <p14:creationId xmlns:p14="http://schemas.microsoft.com/office/powerpoint/2010/main" val="141224028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 dello schema</a:t>
            </a:r>
          </a:p>
        </p:txBody>
      </p:sp>
      <p:sp>
        <p:nvSpPr>
          <p:cNvPr id="3" name="Segnaposto contenuto 2"/>
          <p:cNvSpPr>
            <a:spLocks noGrp="1"/>
          </p:cNvSpPr>
          <p:nvPr>
            <p:ph sz="half" idx="1"/>
          </p:nvPr>
        </p:nvSpPr>
        <p:spPr>
          <a:xfrm>
            <a:off x="628650" y="1825625"/>
            <a:ext cx="386715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825625"/>
            <a:ext cx="386715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3">
            <a:extLst>
              <a:ext uri="{FF2B5EF4-FFF2-40B4-BE49-F238E27FC236}">
                <a16:creationId xmlns:a16="http://schemas.microsoft.com/office/drawing/2014/main" id="{C8D3BA89-C538-3B02-2A65-C71D66C07A9D}"/>
              </a:ext>
            </a:extLst>
          </p:cNvPr>
          <p:cNvSpPr>
            <a:spLocks noGrp="1"/>
          </p:cNvSpPr>
          <p:nvPr>
            <p:ph type="dt" sz="half" idx="10"/>
          </p:nvPr>
        </p:nvSpPr>
        <p:spPr/>
        <p:txBody>
          <a:bodyPr/>
          <a:lstStyle>
            <a:lvl1pPr>
              <a:defRPr/>
            </a:lvl1pPr>
          </a:lstStyle>
          <a:p>
            <a:pPr>
              <a:defRPr/>
            </a:pPr>
            <a:fld id="{FDECD634-9AFC-4F41-87DE-EFE81D63A480}" type="datetimeFigureOut">
              <a:rPr lang="it-IT"/>
              <a:pPr>
                <a:defRPr/>
              </a:pPr>
              <a:t>16/10/2026</a:t>
            </a:fld>
            <a:endParaRPr lang="it-IT"/>
          </a:p>
        </p:txBody>
      </p:sp>
      <p:sp>
        <p:nvSpPr>
          <p:cNvPr id="6" name="Segnaposto piè di pagina 4">
            <a:extLst>
              <a:ext uri="{FF2B5EF4-FFF2-40B4-BE49-F238E27FC236}">
                <a16:creationId xmlns:a16="http://schemas.microsoft.com/office/drawing/2014/main" id="{DD9D3536-0813-2BB9-44E5-3E5410BE11AD}"/>
              </a:ext>
            </a:extLst>
          </p:cNvPr>
          <p:cNvSpPr>
            <a:spLocks noGrp="1"/>
          </p:cNvSpPr>
          <p:nvPr>
            <p:ph type="ftr" sz="quarter" idx="11"/>
          </p:nvPr>
        </p:nvSpPr>
        <p:spPr/>
        <p:txBody>
          <a:bodyPr/>
          <a:lstStyle>
            <a:lvl1pPr>
              <a:defRPr/>
            </a:lvl1pPr>
          </a:lstStyle>
          <a:p>
            <a:pPr>
              <a:defRPr/>
            </a:pPr>
            <a:endParaRPr lang="it-IT"/>
          </a:p>
        </p:txBody>
      </p:sp>
      <p:sp>
        <p:nvSpPr>
          <p:cNvPr id="7" name="Segnaposto numero diapositiva 5">
            <a:extLst>
              <a:ext uri="{FF2B5EF4-FFF2-40B4-BE49-F238E27FC236}">
                <a16:creationId xmlns:a16="http://schemas.microsoft.com/office/drawing/2014/main" id="{D53014E5-19B5-639A-093E-4AFBB552B901}"/>
              </a:ext>
            </a:extLst>
          </p:cNvPr>
          <p:cNvSpPr>
            <a:spLocks noGrp="1"/>
          </p:cNvSpPr>
          <p:nvPr>
            <p:ph type="sldNum" sz="quarter" idx="12"/>
          </p:nvPr>
        </p:nvSpPr>
        <p:spPr/>
        <p:txBody>
          <a:bodyPr/>
          <a:lstStyle>
            <a:lvl1pPr>
              <a:defRPr/>
            </a:lvl1pPr>
          </a:lstStyle>
          <a:p>
            <a:fld id="{ED6B2B4C-F359-4330-9D40-EBE717D9FC9F}" type="slidenum">
              <a:rPr lang="it-IT" altLang="it-IT"/>
              <a:pPr/>
              <a:t>‹N›</a:t>
            </a:fld>
            <a:endParaRPr lang="it-IT" altLang="it-IT"/>
          </a:p>
        </p:txBody>
      </p:sp>
    </p:spTree>
    <p:extLst>
      <p:ext uri="{BB962C8B-B14F-4D97-AF65-F5344CB8AC3E}">
        <p14:creationId xmlns:p14="http://schemas.microsoft.com/office/powerpoint/2010/main" val="26681530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630238" y="365125"/>
            <a:ext cx="7886700" cy="1325563"/>
          </a:xfrm>
        </p:spPr>
        <p:txBody>
          <a:bodyPr/>
          <a:lstStyle/>
          <a:p>
            <a:r>
              <a:rPr lang="it-IT"/>
              <a:t>Fare clic per modificare lo stile del titolo dello schema</a:t>
            </a:r>
          </a:p>
        </p:txBody>
      </p:sp>
      <p:sp>
        <p:nvSpPr>
          <p:cNvPr id="3" name="Segnaposto testo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p:cNvSpPr>
            <a:spLocks noGrp="1"/>
          </p:cNvSpPr>
          <p:nvPr>
            <p:ph sz="half" idx="2"/>
          </p:nvPr>
        </p:nvSpPr>
        <p:spPr>
          <a:xfrm>
            <a:off x="630238" y="2505075"/>
            <a:ext cx="386873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p:cNvSpPr>
            <a:spLocks noGrp="1"/>
          </p:cNvSpPr>
          <p:nvPr>
            <p:ph sz="quarter" idx="4"/>
          </p:nvPr>
        </p:nvSpPr>
        <p:spPr>
          <a:xfrm>
            <a:off x="4629150" y="2505075"/>
            <a:ext cx="38877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3">
            <a:extLst>
              <a:ext uri="{FF2B5EF4-FFF2-40B4-BE49-F238E27FC236}">
                <a16:creationId xmlns:a16="http://schemas.microsoft.com/office/drawing/2014/main" id="{160E2BA3-0C08-F6DE-BFD2-11FD857D46D4}"/>
              </a:ext>
            </a:extLst>
          </p:cNvPr>
          <p:cNvSpPr>
            <a:spLocks noGrp="1"/>
          </p:cNvSpPr>
          <p:nvPr>
            <p:ph type="dt" sz="half" idx="10"/>
          </p:nvPr>
        </p:nvSpPr>
        <p:spPr/>
        <p:txBody>
          <a:bodyPr/>
          <a:lstStyle>
            <a:lvl1pPr>
              <a:defRPr/>
            </a:lvl1pPr>
          </a:lstStyle>
          <a:p>
            <a:pPr>
              <a:defRPr/>
            </a:pPr>
            <a:fld id="{E8BBB53B-B05D-4C9C-9DD6-B728CB6EB657}" type="datetimeFigureOut">
              <a:rPr lang="it-IT"/>
              <a:pPr>
                <a:defRPr/>
              </a:pPr>
              <a:t>16/10/2026</a:t>
            </a:fld>
            <a:endParaRPr lang="it-IT"/>
          </a:p>
        </p:txBody>
      </p:sp>
      <p:sp>
        <p:nvSpPr>
          <p:cNvPr id="8" name="Segnaposto piè di pagina 4">
            <a:extLst>
              <a:ext uri="{FF2B5EF4-FFF2-40B4-BE49-F238E27FC236}">
                <a16:creationId xmlns:a16="http://schemas.microsoft.com/office/drawing/2014/main" id="{0939F866-63CB-36A2-03B0-FBDC5861C156}"/>
              </a:ext>
            </a:extLst>
          </p:cNvPr>
          <p:cNvSpPr>
            <a:spLocks noGrp="1"/>
          </p:cNvSpPr>
          <p:nvPr>
            <p:ph type="ftr" sz="quarter" idx="11"/>
          </p:nvPr>
        </p:nvSpPr>
        <p:spPr/>
        <p:txBody>
          <a:bodyPr/>
          <a:lstStyle>
            <a:lvl1pPr>
              <a:defRPr/>
            </a:lvl1pPr>
          </a:lstStyle>
          <a:p>
            <a:pPr>
              <a:defRPr/>
            </a:pPr>
            <a:endParaRPr lang="it-IT"/>
          </a:p>
        </p:txBody>
      </p:sp>
      <p:sp>
        <p:nvSpPr>
          <p:cNvPr id="9" name="Segnaposto numero diapositiva 5">
            <a:extLst>
              <a:ext uri="{FF2B5EF4-FFF2-40B4-BE49-F238E27FC236}">
                <a16:creationId xmlns:a16="http://schemas.microsoft.com/office/drawing/2014/main" id="{A5842513-D202-41A3-F010-2D6F82280216}"/>
              </a:ext>
            </a:extLst>
          </p:cNvPr>
          <p:cNvSpPr>
            <a:spLocks noGrp="1"/>
          </p:cNvSpPr>
          <p:nvPr>
            <p:ph type="sldNum" sz="quarter" idx="12"/>
          </p:nvPr>
        </p:nvSpPr>
        <p:spPr/>
        <p:txBody>
          <a:bodyPr/>
          <a:lstStyle>
            <a:lvl1pPr>
              <a:defRPr/>
            </a:lvl1pPr>
          </a:lstStyle>
          <a:p>
            <a:fld id="{9D691A49-F7FA-43C2-985C-A132E6AEE3E1}" type="slidenum">
              <a:rPr lang="it-IT" altLang="it-IT"/>
              <a:pPr/>
              <a:t>‹N›</a:t>
            </a:fld>
            <a:endParaRPr lang="it-IT" altLang="it-IT"/>
          </a:p>
        </p:txBody>
      </p:sp>
    </p:spTree>
    <p:extLst>
      <p:ext uri="{BB962C8B-B14F-4D97-AF65-F5344CB8AC3E}">
        <p14:creationId xmlns:p14="http://schemas.microsoft.com/office/powerpoint/2010/main" val="57428707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 dello schema</a:t>
            </a:r>
          </a:p>
        </p:txBody>
      </p:sp>
      <p:sp>
        <p:nvSpPr>
          <p:cNvPr id="3" name="Segnaposto data 3">
            <a:extLst>
              <a:ext uri="{FF2B5EF4-FFF2-40B4-BE49-F238E27FC236}">
                <a16:creationId xmlns:a16="http://schemas.microsoft.com/office/drawing/2014/main" id="{A46E8AA7-6C81-695E-78A0-45C6E1250316}"/>
              </a:ext>
            </a:extLst>
          </p:cNvPr>
          <p:cNvSpPr>
            <a:spLocks noGrp="1"/>
          </p:cNvSpPr>
          <p:nvPr>
            <p:ph type="dt" sz="half" idx="10"/>
          </p:nvPr>
        </p:nvSpPr>
        <p:spPr/>
        <p:txBody>
          <a:bodyPr/>
          <a:lstStyle>
            <a:lvl1pPr>
              <a:defRPr/>
            </a:lvl1pPr>
          </a:lstStyle>
          <a:p>
            <a:pPr>
              <a:defRPr/>
            </a:pPr>
            <a:fld id="{FBF11E5A-170A-426F-AEAF-34B3713C9A86}" type="datetimeFigureOut">
              <a:rPr lang="it-IT"/>
              <a:pPr>
                <a:defRPr/>
              </a:pPr>
              <a:t>16/10/2026</a:t>
            </a:fld>
            <a:endParaRPr lang="it-IT"/>
          </a:p>
        </p:txBody>
      </p:sp>
      <p:sp>
        <p:nvSpPr>
          <p:cNvPr id="4" name="Segnaposto piè di pagina 4">
            <a:extLst>
              <a:ext uri="{FF2B5EF4-FFF2-40B4-BE49-F238E27FC236}">
                <a16:creationId xmlns:a16="http://schemas.microsoft.com/office/drawing/2014/main" id="{6BDF3182-DCB9-85EC-0319-1D576B39B4BB}"/>
              </a:ext>
            </a:extLst>
          </p:cNvPr>
          <p:cNvSpPr>
            <a:spLocks noGrp="1"/>
          </p:cNvSpPr>
          <p:nvPr>
            <p:ph type="ftr" sz="quarter" idx="11"/>
          </p:nvPr>
        </p:nvSpPr>
        <p:spPr/>
        <p:txBody>
          <a:bodyPr/>
          <a:lstStyle>
            <a:lvl1pPr>
              <a:defRPr/>
            </a:lvl1pPr>
          </a:lstStyle>
          <a:p>
            <a:pPr>
              <a:defRPr/>
            </a:pPr>
            <a:endParaRPr lang="it-IT"/>
          </a:p>
        </p:txBody>
      </p:sp>
      <p:sp>
        <p:nvSpPr>
          <p:cNvPr id="5" name="Segnaposto numero diapositiva 5">
            <a:extLst>
              <a:ext uri="{FF2B5EF4-FFF2-40B4-BE49-F238E27FC236}">
                <a16:creationId xmlns:a16="http://schemas.microsoft.com/office/drawing/2014/main" id="{FDF49B78-BB12-C29E-BC67-B8EDA300961B}"/>
              </a:ext>
            </a:extLst>
          </p:cNvPr>
          <p:cNvSpPr>
            <a:spLocks noGrp="1"/>
          </p:cNvSpPr>
          <p:nvPr>
            <p:ph type="sldNum" sz="quarter" idx="12"/>
          </p:nvPr>
        </p:nvSpPr>
        <p:spPr/>
        <p:txBody>
          <a:bodyPr/>
          <a:lstStyle>
            <a:lvl1pPr>
              <a:defRPr/>
            </a:lvl1pPr>
          </a:lstStyle>
          <a:p>
            <a:fld id="{50D4685A-98BB-4E26-B6B0-A3A1E76A4CF5}" type="slidenum">
              <a:rPr lang="it-IT" altLang="it-IT"/>
              <a:pPr/>
              <a:t>‹N›</a:t>
            </a:fld>
            <a:endParaRPr lang="it-IT" altLang="it-IT"/>
          </a:p>
        </p:txBody>
      </p:sp>
    </p:spTree>
    <p:extLst>
      <p:ext uri="{BB962C8B-B14F-4D97-AF65-F5344CB8AC3E}">
        <p14:creationId xmlns:p14="http://schemas.microsoft.com/office/powerpoint/2010/main" val="156486190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3">
            <a:extLst>
              <a:ext uri="{FF2B5EF4-FFF2-40B4-BE49-F238E27FC236}">
                <a16:creationId xmlns:a16="http://schemas.microsoft.com/office/drawing/2014/main" id="{3F194A7E-4D67-8EC3-7340-3C1257E2626E}"/>
              </a:ext>
            </a:extLst>
          </p:cNvPr>
          <p:cNvSpPr>
            <a:spLocks noGrp="1"/>
          </p:cNvSpPr>
          <p:nvPr>
            <p:ph type="dt" sz="half" idx="10"/>
          </p:nvPr>
        </p:nvSpPr>
        <p:spPr/>
        <p:txBody>
          <a:bodyPr/>
          <a:lstStyle>
            <a:lvl1pPr>
              <a:defRPr/>
            </a:lvl1pPr>
          </a:lstStyle>
          <a:p>
            <a:pPr>
              <a:defRPr/>
            </a:pPr>
            <a:fld id="{C19FEF2E-6D65-412A-8F40-5012FDAB0C89}" type="datetimeFigureOut">
              <a:rPr lang="it-IT"/>
              <a:pPr>
                <a:defRPr/>
              </a:pPr>
              <a:t>16/10/2026</a:t>
            </a:fld>
            <a:endParaRPr lang="it-IT"/>
          </a:p>
        </p:txBody>
      </p:sp>
      <p:sp>
        <p:nvSpPr>
          <p:cNvPr id="3" name="Segnaposto piè di pagina 4">
            <a:extLst>
              <a:ext uri="{FF2B5EF4-FFF2-40B4-BE49-F238E27FC236}">
                <a16:creationId xmlns:a16="http://schemas.microsoft.com/office/drawing/2014/main" id="{551036A4-18F2-6B10-E940-0ED1EAC5CF1B}"/>
              </a:ext>
            </a:extLst>
          </p:cNvPr>
          <p:cNvSpPr>
            <a:spLocks noGrp="1"/>
          </p:cNvSpPr>
          <p:nvPr>
            <p:ph type="ftr" sz="quarter" idx="11"/>
          </p:nvPr>
        </p:nvSpPr>
        <p:spPr/>
        <p:txBody>
          <a:bodyPr/>
          <a:lstStyle>
            <a:lvl1pPr>
              <a:defRPr/>
            </a:lvl1pPr>
          </a:lstStyle>
          <a:p>
            <a:pPr>
              <a:defRPr/>
            </a:pPr>
            <a:endParaRPr lang="it-IT"/>
          </a:p>
        </p:txBody>
      </p:sp>
      <p:sp>
        <p:nvSpPr>
          <p:cNvPr id="4" name="Segnaposto numero diapositiva 5">
            <a:extLst>
              <a:ext uri="{FF2B5EF4-FFF2-40B4-BE49-F238E27FC236}">
                <a16:creationId xmlns:a16="http://schemas.microsoft.com/office/drawing/2014/main" id="{5F546AF5-0E41-A9A6-6B31-A7242F38CBCD}"/>
              </a:ext>
            </a:extLst>
          </p:cNvPr>
          <p:cNvSpPr>
            <a:spLocks noGrp="1"/>
          </p:cNvSpPr>
          <p:nvPr>
            <p:ph type="sldNum" sz="quarter" idx="12"/>
          </p:nvPr>
        </p:nvSpPr>
        <p:spPr/>
        <p:txBody>
          <a:bodyPr/>
          <a:lstStyle>
            <a:lvl1pPr>
              <a:defRPr/>
            </a:lvl1pPr>
          </a:lstStyle>
          <a:p>
            <a:fld id="{9ACABFFF-20B3-4790-B0B4-6D2A366B1271}" type="slidenum">
              <a:rPr lang="it-IT" altLang="it-IT"/>
              <a:pPr/>
              <a:t>‹N›</a:t>
            </a:fld>
            <a:endParaRPr lang="it-IT" altLang="it-IT"/>
          </a:p>
        </p:txBody>
      </p:sp>
    </p:spTree>
    <p:extLst>
      <p:ext uri="{BB962C8B-B14F-4D97-AF65-F5344CB8AC3E}">
        <p14:creationId xmlns:p14="http://schemas.microsoft.com/office/powerpoint/2010/main" val="345222319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30238" y="457200"/>
            <a:ext cx="2949575" cy="1600200"/>
          </a:xfrm>
        </p:spPr>
        <p:txBody>
          <a:bodyPr anchor="b"/>
          <a:lstStyle>
            <a:lvl1pPr>
              <a:defRPr sz="3200"/>
            </a:lvl1pPr>
          </a:lstStyle>
          <a:p>
            <a:r>
              <a:rPr lang="it-IT"/>
              <a:t>Fare clic per modificare lo stile del titolo dello schema</a:t>
            </a:r>
          </a:p>
        </p:txBody>
      </p:sp>
      <p:sp>
        <p:nvSpPr>
          <p:cNvPr id="3" name="Segnaposto contenuto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3">
            <a:extLst>
              <a:ext uri="{FF2B5EF4-FFF2-40B4-BE49-F238E27FC236}">
                <a16:creationId xmlns:a16="http://schemas.microsoft.com/office/drawing/2014/main" id="{ECA87642-91EE-775A-E0D0-6B2266361B40}"/>
              </a:ext>
            </a:extLst>
          </p:cNvPr>
          <p:cNvSpPr>
            <a:spLocks noGrp="1"/>
          </p:cNvSpPr>
          <p:nvPr>
            <p:ph type="dt" sz="half" idx="10"/>
          </p:nvPr>
        </p:nvSpPr>
        <p:spPr/>
        <p:txBody>
          <a:bodyPr/>
          <a:lstStyle>
            <a:lvl1pPr>
              <a:defRPr/>
            </a:lvl1pPr>
          </a:lstStyle>
          <a:p>
            <a:pPr>
              <a:defRPr/>
            </a:pPr>
            <a:fld id="{62DC14D3-9F39-46C0-881E-73A6E83A4E10}" type="datetimeFigureOut">
              <a:rPr lang="it-IT"/>
              <a:pPr>
                <a:defRPr/>
              </a:pPr>
              <a:t>16/10/2026</a:t>
            </a:fld>
            <a:endParaRPr lang="it-IT"/>
          </a:p>
        </p:txBody>
      </p:sp>
      <p:sp>
        <p:nvSpPr>
          <p:cNvPr id="6" name="Segnaposto piè di pagina 4">
            <a:extLst>
              <a:ext uri="{FF2B5EF4-FFF2-40B4-BE49-F238E27FC236}">
                <a16:creationId xmlns:a16="http://schemas.microsoft.com/office/drawing/2014/main" id="{9777D725-D41E-1731-04D4-5624A588697F}"/>
              </a:ext>
            </a:extLst>
          </p:cNvPr>
          <p:cNvSpPr>
            <a:spLocks noGrp="1"/>
          </p:cNvSpPr>
          <p:nvPr>
            <p:ph type="ftr" sz="quarter" idx="11"/>
          </p:nvPr>
        </p:nvSpPr>
        <p:spPr/>
        <p:txBody>
          <a:bodyPr/>
          <a:lstStyle>
            <a:lvl1pPr>
              <a:defRPr/>
            </a:lvl1pPr>
          </a:lstStyle>
          <a:p>
            <a:pPr>
              <a:defRPr/>
            </a:pPr>
            <a:endParaRPr lang="it-IT"/>
          </a:p>
        </p:txBody>
      </p:sp>
      <p:sp>
        <p:nvSpPr>
          <p:cNvPr id="7" name="Segnaposto numero diapositiva 5">
            <a:extLst>
              <a:ext uri="{FF2B5EF4-FFF2-40B4-BE49-F238E27FC236}">
                <a16:creationId xmlns:a16="http://schemas.microsoft.com/office/drawing/2014/main" id="{36B60FC0-FFCE-67FA-3D7D-7F13C2695620}"/>
              </a:ext>
            </a:extLst>
          </p:cNvPr>
          <p:cNvSpPr>
            <a:spLocks noGrp="1"/>
          </p:cNvSpPr>
          <p:nvPr>
            <p:ph type="sldNum" sz="quarter" idx="12"/>
          </p:nvPr>
        </p:nvSpPr>
        <p:spPr/>
        <p:txBody>
          <a:bodyPr/>
          <a:lstStyle>
            <a:lvl1pPr>
              <a:defRPr/>
            </a:lvl1pPr>
          </a:lstStyle>
          <a:p>
            <a:fld id="{6A91F9DE-ED07-4189-B757-8B784CAF61E5}" type="slidenum">
              <a:rPr lang="it-IT" altLang="it-IT"/>
              <a:pPr/>
              <a:t>‹N›</a:t>
            </a:fld>
            <a:endParaRPr lang="it-IT" altLang="it-IT"/>
          </a:p>
        </p:txBody>
      </p:sp>
    </p:spTree>
    <p:extLst>
      <p:ext uri="{BB962C8B-B14F-4D97-AF65-F5344CB8AC3E}">
        <p14:creationId xmlns:p14="http://schemas.microsoft.com/office/powerpoint/2010/main" val="385227263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30238" y="457200"/>
            <a:ext cx="2949575" cy="1600200"/>
          </a:xfrm>
        </p:spPr>
        <p:txBody>
          <a:bodyPr anchor="b"/>
          <a:lstStyle>
            <a:lvl1pPr>
              <a:defRPr sz="3200"/>
            </a:lvl1pPr>
          </a:lstStyle>
          <a:p>
            <a:r>
              <a:rPr lang="it-IT"/>
              <a:t>Fare clic per modificare lo stile del titolo dello schema</a:t>
            </a:r>
          </a:p>
        </p:txBody>
      </p:sp>
      <p:sp>
        <p:nvSpPr>
          <p:cNvPr id="3" name="Segnaposto immagine 2"/>
          <p:cNvSpPr>
            <a:spLocks noGrp="1"/>
          </p:cNvSpPr>
          <p:nvPr>
            <p:ph type="pic" idx="1"/>
          </p:nvPr>
        </p:nvSpPr>
        <p:spPr>
          <a:xfrm>
            <a:off x="3887788" y="987425"/>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a:p>
        </p:txBody>
      </p:sp>
      <p:sp>
        <p:nvSpPr>
          <p:cNvPr id="4" name="Segnaposto testo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3">
            <a:extLst>
              <a:ext uri="{FF2B5EF4-FFF2-40B4-BE49-F238E27FC236}">
                <a16:creationId xmlns:a16="http://schemas.microsoft.com/office/drawing/2014/main" id="{34D15E83-7B26-508D-21CF-8D4927E4CF8B}"/>
              </a:ext>
            </a:extLst>
          </p:cNvPr>
          <p:cNvSpPr>
            <a:spLocks noGrp="1"/>
          </p:cNvSpPr>
          <p:nvPr>
            <p:ph type="dt" sz="half" idx="10"/>
          </p:nvPr>
        </p:nvSpPr>
        <p:spPr/>
        <p:txBody>
          <a:bodyPr/>
          <a:lstStyle>
            <a:lvl1pPr>
              <a:defRPr/>
            </a:lvl1pPr>
          </a:lstStyle>
          <a:p>
            <a:pPr>
              <a:defRPr/>
            </a:pPr>
            <a:fld id="{E030A439-2239-44A6-9A97-9FFAF3FDBDCF}" type="datetimeFigureOut">
              <a:rPr lang="it-IT"/>
              <a:pPr>
                <a:defRPr/>
              </a:pPr>
              <a:t>16/10/2026</a:t>
            </a:fld>
            <a:endParaRPr lang="it-IT"/>
          </a:p>
        </p:txBody>
      </p:sp>
      <p:sp>
        <p:nvSpPr>
          <p:cNvPr id="6" name="Segnaposto piè di pagina 4">
            <a:extLst>
              <a:ext uri="{FF2B5EF4-FFF2-40B4-BE49-F238E27FC236}">
                <a16:creationId xmlns:a16="http://schemas.microsoft.com/office/drawing/2014/main" id="{E3F7BBAB-69C3-B1A2-57B0-85D9ED84E879}"/>
              </a:ext>
            </a:extLst>
          </p:cNvPr>
          <p:cNvSpPr>
            <a:spLocks noGrp="1"/>
          </p:cNvSpPr>
          <p:nvPr>
            <p:ph type="ftr" sz="quarter" idx="11"/>
          </p:nvPr>
        </p:nvSpPr>
        <p:spPr/>
        <p:txBody>
          <a:bodyPr/>
          <a:lstStyle>
            <a:lvl1pPr>
              <a:defRPr/>
            </a:lvl1pPr>
          </a:lstStyle>
          <a:p>
            <a:pPr>
              <a:defRPr/>
            </a:pPr>
            <a:endParaRPr lang="it-IT"/>
          </a:p>
        </p:txBody>
      </p:sp>
      <p:sp>
        <p:nvSpPr>
          <p:cNvPr id="7" name="Segnaposto numero diapositiva 5">
            <a:extLst>
              <a:ext uri="{FF2B5EF4-FFF2-40B4-BE49-F238E27FC236}">
                <a16:creationId xmlns:a16="http://schemas.microsoft.com/office/drawing/2014/main" id="{875FF6F8-98A8-E563-68A7-8B5E4673639A}"/>
              </a:ext>
            </a:extLst>
          </p:cNvPr>
          <p:cNvSpPr>
            <a:spLocks noGrp="1"/>
          </p:cNvSpPr>
          <p:nvPr>
            <p:ph type="sldNum" sz="quarter" idx="12"/>
          </p:nvPr>
        </p:nvSpPr>
        <p:spPr/>
        <p:txBody>
          <a:bodyPr/>
          <a:lstStyle>
            <a:lvl1pPr>
              <a:defRPr/>
            </a:lvl1pPr>
          </a:lstStyle>
          <a:p>
            <a:fld id="{D92BB90E-EC3B-4A77-B2FF-318D3E558147}" type="slidenum">
              <a:rPr lang="it-IT" altLang="it-IT"/>
              <a:pPr/>
              <a:t>‹N›</a:t>
            </a:fld>
            <a:endParaRPr lang="it-IT" altLang="it-IT"/>
          </a:p>
        </p:txBody>
      </p:sp>
    </p:spTree>
    <p:extLst>
      <p:ext uri="{BB962C8B-B14F-4D97-AF65-F5344CB8AC3E}">
        <p14:creationId xmlns:p14="http://schemas.microsoft.com/office/powerpoint/2010/main" val="406397134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 dello schema</a:t>
            </a:r>
          </a:p>
        </p:txBody>
      </p:sp>
      <p:sp>
        <p:nvSpPr>
          <p:cNvPr id="3" name="Segnaposto testo verticale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922C235B-C247-E8EB-888C-219F2A980051}"/>
              </a:ext>
            </a:extLst>
          </p:cNvPr>
          <p:cNvSpPr>
            <a:spLocks noGrp="1"/>
          </p:cNvSpPr>
          <p:nvPr>
            <p:ph type="dt" sz="half" idx="10"/>
          </p:nvPr>
        </p:nvSpPr>
        <p:spPr/>
        <p:txBody>
          <a:bodyPr/>
          <a:lstStyle>
            <a:lvl1pPr>
              <a:defRPr/>
            </a:lvl1pPr>
          </a:lstStyle>
          <a:p>
            <a:pPr>
              <a:defRPr/>
            </a:pPr>
            <a:fld id="{19299193-9996-4AAC-B8DB-B1CFD4FEEC99}" type="datetimeFigureOut">
              <a:rPr lang="it-IT"/>
              <a:pPr>
                <a:defRPr/>
              </a:pPr>
              <a:t>16/10/2026</a:t>
            </a:fld>
            <a:endParaRPr lang="it-IT"/>
          </a:p>
        </p:txBody>
      </p:sp>
      <p:sp>
        <p:nvSpPr>
          <p:cNvPr id="5" name="Segnaposto piè di pagina 4">
            <a:extLst>
              <a:ext uri="{FF2B5EF4-FFF2-40B4-BE49-F238E27FC236}">
                <a16:creationId xmlns:a16="http://schemas.microsoft.com/office/drawing/2014/main" id="{0FB18EB2-2123-D2E3-F658-869852262E26}"/>
              </a:ext>
            </a:extLst>
          </p:cNvPr>
          <p:cNvSpPr>
            <a:spLocks noGrp="1"/>
          </p:cNvSpPr>
          <p:nvPr>
            <p:ph type="ftr" sz="quarter" idx="11"/>
          </p:nvPr>
        </p:nvSpPr>
        <p:spPr/>
        <p:txBody>
          <a:bodyPr/>
          <a:lstStyle>
            <a:lvl1pPr>
              <a:defRPr/>
            </a:lvl1pPr>
          </a:lstStyle>
          <a:p>
            <a:pPr>
              <a:defRPr/>
            </a:pPr>
            <a:endParaRPr lang="it-IT"/>
          </a:p>
        </p:txBody>
      </p:sp>
      <p:sp>
        <p:nvSpPr>
          <p:cNvPr id="6" name="Segnaposto numero diapositiva 5">
            <a:extLst>
              <a:ext uri="{FF2B5EF4-FFF2-40B4-BE49-F238E27FC236}">
                <a16:creationId xmlns:a16="http://schemas.microsoft.com/office/drawing/2014/main" id="{0272C3C8-1964-1474-AF04-E15263C21ABF}"/>
              </a:ext>
            </a:extLst>
          </p:cNvPr>
          <p:cNvSpPr>
            <a:spLocks noGrp="1"/>
          </p:cNvSpPr>
          <p:nvPr>
            <p:ph type="sldNum" sz="quarter" idx="12"/>
          </p:nvPr>
        </p:nvSpPr>
        <p:spPr/>
        <p:txBody>
          <a:bodyPr/>
          <a:lstStyle>
            <a:lvl1pPr>
              <a:defRPr/>
            </a:lvl1pPr>
          </a:lstStyle>
          <a:p>
            <a:fld id="{CA7D0116-7006-4AAD-9D5D-13909F6E5422}" type="slidenum">
              <a:rPr lang="it-IT" altLang="it-IT"/>
              <a:pPr/>
              <a:t>‹N›</a:t>
            </a:fld>
            <a:endParaRPr lang="it-IT" altLang="it-IT"/>
          </a:p>
        </p:txBody>
      </p:sp>
    </p:spTree>
    <p:extLst>
      <p:ext uri="{BB962C8B-B14F-4D97-AF65-F5344CB8AC3E}">
        <p14:creationId xmlns:p14="http://schemas.microsoft.com/office/powerpoint/2010/main" val="282697989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543675" y="365125"/>
            <a:ext cx="1971675" cy="5811838"/>
          </a:xfrm>
        </p:spPr>
        <p:txBody>
          <a:bodyPr vert="eaVert"/>
          <a:lstStyle/>
          <a:p>
            <a:r>
              <a:rPr lang="it-IT"/>
              <a:t>Fare clic per modificare lo stile del titolo dello schema</a:t>
            </a:r>
          </a:p>
        </p:txBody>
      </p:sp>
      <p:sp>
        <p:nvSpPr>
          <p:cNvPr id="3" name="Segnaposto testo verticale 2"/>
          <p:cNvSpPr>
            <a:spLocks noGrp="1"/>
          </p:cNvSpPr>
          <p:nvPr>
            <p:ph type="body" orient="vert" idx="1"/>
          </p:nvPr>
        </p:nvSpPr>
        <p:spPr>
          <a:xfrm>
            <a:off x="628650" y="365125"/>
            <a:ext cx="5762625"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AEFA5E24-DD4D-291D-82C0-2FAC9A021AAB}"/>
              </a:ext>
            </a:extLst>
          </p:cNvPr>
          <p:cNvSpPr>
            <a:spLocks noGrp="1"/>
          </p:cNvSpPr>
          <p:nvPr>
            <p:ph type="dt" sz="half" idx="10"/>
          </p:nvPr>
        </p:nvSpPr>
        <p:spPr/>
        <p:txBody>
          <a:bodyPr/>
          <a:lstStyle>
            <a:lvl1pPr>
              <a:defRPr/>
            </a:lvl1pPr>
          </a:lstStyle>
          <a:p>
            <a:pPr>
              <a:defRPr/>
            </a:pPr>
            <a:fld id="{86C181C5-D353-475F-BF9F-EF256CE3B2D1}" type="datetimeFigureOut">
              <a:rPr lang="it-IT"/>
              <a:pPr>
                <a:defRPr/>
              </a:pPr>
              <a:t>16/10/2026</a:t>
            </a:fld>
            <a:endParaRPr lang="it-IT"/>
          </a:p>
        </p:txBody>
      </p:sp>
      <p:sp>
        <p:nvSpPr>
          <p:cNvPr id="5" name="Segnaposto piè di pagina 4">
            <a:extLst>
              <a:ext uri="{FF2B5EF4-FFF2-40B4-BE49-F238E27FC236}">
                <a16:creationId xmlns:a16="http://schemas.microsoft.com/office/drawing/2014/main" id="{B6E243B2-3244-D911-17F5-8894BD46439A}"/>
              </a:ext>
            </a:extLst>
          </p:cNvPr>
          <p:cNvSpPr>
            <a:spLocks noGrp="1"/>
          </p:cNvSpPr>
          <p:nvPr>
            <p:ph type="ftr" sz="quarter" idx="11"/>
          </p:nvPr>
        </p:nvSpPr>
        <p:spPr/>
        <p:txBody>
          <a:bodyPr/>
          <a:lstStyle>
            <a:lvl1pPr>
              <a:defRPr/>
            </a:lvl1pPr>
          </a:lstStyle>
          <a:p>
            <a:pPr>
              <a:defRPr/>
            </a:pPr>
            <a:endParaRPr lang="it-IT"/>
          </a:p>
        </p:txBody>
      </p:sp>
      <p:sp>
        <p:nvSpPr>
          <p:cNvPr id="6" name="Segnaposto numero diapositiva 5">
            <a:extLst>
              <a:ext uri="{FF2B5EF4-FFF2-40B4-BE49-F238E27FC236}">
                <a16:creationId xmlns:a16="http://schemas.microsoft.com/office/drawing/2014/main" id="{9BD90BAD-BA7C-9908-0A47-305B0C8035DD}"/>
              </a:ext>
            </a:extLst>
          </p:cNvPr>
          <p:cNvSpPr>
            <a:spLocks noGrp="1"/>
          </p:cNvSpPr>
          <p:nvPr>
            <p:ph type="sldNum" sz="quarter" idx="12"/>
          </p:nvPr>
        </p:nvSpPr>
        <p:spPr/>
        <p:txBody>
          <a:bodyPr/>
          <a:lstStyle>
            <a:lvl1pPr>
              <a:defRPr/>
            </a:lvl1pPr>
          </a:lstStyle>
          <a:p>
            <a:fld id="{23124A76-7CD3-47E0-B9D6-4684B29614D9}" type="slidenum">
              <a:rPr lang="it-IT" altLang="it-IT"/>
              <a:pPr/>
              <a:t>‹N›</a:t>
            </a:fld>
            <a:endParaRPr lang="it-IT" altLang="it-IT"/>
          </a:p>
        </p:txBody>
      </p:sp>
    </p:spTree>
    <p:extLst>
      <p:ext uri="{BB962C8B-B14F-4D97-AF65-F5344CB8AC3E}">
        <p14:creationId xmlns:p14="http://schemas.microsoft.com/office/powerpoint/2010/main" val="293211032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143000" y="1122363"/>
            <a:ext cx="6858000" cy="2387600"/>
          </a:xfrm>
        </p:spPr>
        <p:txBody>
          <a:bodyPr anchor="b"/>
          <a:lstStyle>
            <a:lvl1pPr algn="ctr">
              <a:defRPr sz="6000"/>
            </a:lvl1pPr>
          </a:lstStyle>
          <a:p>
            <a:r>
              <a:rPr lang="it-IT"/>
              <a:t>Fare clic per modificare lo stile del titolo dello schema</a:t>
            </a:r>
          </a:p>
        </p:txBody>
      </p:sp>
      <p:sp>
        <p:nvSpPr>
          <p:cNvPr id="3" name="Sottotitolo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F0598D7B-A26F-FED9-0598-E5049C38C229}"/>
              </a:ext>
            </a:extLst>
          </p:cNvPr>
          <p:cNvSpPr>
            <a:spLocks noGrp="1"/>
          </p:cNvSpPr>
          <p:nvPr>
            <p:ph type="dt" sz="half" idx="10"/>
          </p:nvPr>
        </p:nvSpPr>
        <p:spPr/>
        <p:txBody>
          <a:bodyPr/>
          <a:lstStyle>
            <a:lvl1pPr>
              <a:defRPr/>
            </a:lvl1pPr>
          </a:lstStyle>
          <a:p>
            <a:pPr>
              <a:defRPr/>
            </a:pPr>
            <a:fld id="{03E5305B-1741-4AFA-96FB-0521A9BC2EC2}" type="datetimeFigureOut">
              <a:rPr lang="it-IT"/>
              <a:pPr>
                <a:defRPr/>
              </a:pPr>
              <a:t>16/10/2026</a:t>
            </a:fld>
            <a:endParaRPr lang="it-IT"/>
          </a:p>
        </p:txBody>
      </p:sp>
      <p:sp>
        <p:nvSpPr>
          <p:cNvPr id="5" name="Segnaposto piè di pagina 4">
            <a:extLst>
              <a:ext uri="{FF2B5EF4-FFF2-40B4-BE49-F238E27FC236}">
                <a16:creationId xmlns:a16="http://schemas.microsoft.com/office/drawing/2014/main" id="{4DA22AB6-3535-9F0C-8BB9-AD18021F0F32}"/>
              </a:ext>
            </a:extLst>
          </p:cNvPr>
          <p:cNvSpPr>
            <a:spLocks noGrp="1"/>
          </p:cNvSpPr>
          <p:nvPr>
            <p:ph type="ftr" sz="quarter" idx="11"/>
          </p:nvPr>
        </p:nvSpPr>
        <p:spPr/>
        <p:txBody>
          <a:bodyPr/>
          <a:lstStyle>
            <a:lvl1pPr>
              <a:defRPr/>
            </a:lvl1pPr>
          </a:lstStyle>
          <a:p>
            <a:pPr>
              <a:defRPr/>
            </a:pPr>
            <a:endParaRPr lang="it-IT"/>
          </a:p>
        </p:txBody>
      </p:sp>
      <p:sp>
        <p:nvSpPr>
          <p:cNvPr id="6" name="Segnaposto numero diapositiva 5">
            <a:extLst>
              <a:ext uri="{FF2B5EF4-FFF2-40B4-BE49-F238E27FC236}">
                <a16:creationId xmlns:a16="http://schemas.microsoft.com/office/drawing/2014/main" id="{1FCF28EB-56D6-A806-CF26-2ACA03FF41AF}"/>
              </a:ext>
            </a:extLst>
          </p:cNvPr>
          <p:cNvSpPr>
            <a:spLocks noGrp="1"/>
          </p:cNvSpPr>
          <p:nvPr>
            <p:ph type="sldNum" sz="quarter" idx="12"/>
          </p:nvPr>
        </p:nvSpPr>
        <p:spPr/>
        <p:txBody>
          <a:bodyPr/>
          <a:lstStyle>
            <a:lvl1pPr>
              <a:defRPr/>
            </a:lvl1pPr>
          </a:lstStyle>
          <a:p>
            <a:fld id="{C306041F-7BED-4C0B-A2C5-D36108B41605}" type="slidenum">
              <a:rPr lang="it-IT" altLang="it-IT"/>
              <a:pPr/>
              <a:t>‹N›</a:t>
            </a:fld>
            <a:endParaRPr lang="it-IT" altLang="it-IT"/>
          </a:p>
        </p:txBody>
      </p:sp>
    </p:spTree>
    <p:extLst>
      <p:ext uri="{BB962C8B-B14F-4D97-AF65-F5344CB8AC3E}">
        <p14:creationId xmlns:p14="http://schemas.microsoft.com/office/powerpoint/2010/main" val="209878080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 dello schema</a:t>
            </a:r>
          </a:p>
        </p:txBody>
      </p:sp>
      <p:sp>
        <p:nvSpPr>
          <p:cNvPr id="3" name="Segnaposto contenuto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205F2C03-3A94-ABD4-7145-F08E8A81F980}"/>
              </a:ext>
            </a:extLst>
          </p:cNvPr>
          <p:cNvSpPr>
            <a:spLocks noGrp="1"/>
          </p:cNvSpPr>
          <p:nvPr>
            <p:ph type="dt" sz="half" idx="10"/>
          </p:nvPr>
        </p:nvSpPr>
        <p:spPr/>
        <p:txBody>
          <a:bodyPr/>
          <a:lstStyle>
            <a:lvl1pPr>
              <a:defRPr/>
            </a:lvl1pPr>
          </a:lstStyle>
          <a:p>
            <a:pPr>
              <a:defRPr/>
            </a:pPr>
            <a:fld id="{B3AEEA2D-3E50-47AD-95EE-DD2BD3235DF7}" type="datetimeFigureOut">
              <a:rPr lang="it-IT"/>
              <a:pPr>
                <a:defRPr/>
              </a:pPr>
              <a:t>16/10/2026</a:t>
            </a:fld>
            <a:endParaRPr lang="it-IT"/>
          </a:p>
        </p:txBody>
      </p:sp>
      <p:sp>
        <p:nvSpPr>
          <p:cNvPr id="5" name="Segnaposto piè di pagina 4">
            <a:extLst>
              <a:ext uri="{FF2B5EF4-FFF2-40B4-BE49-F238E27FC236}">
                <a16:creationId xmlns:a16="http://schemas.microsoft.com/office/drawing/2014/main" id="{17962AC0-85AF-A8BC-1A4A-76EB1D4D1C57}"/>
              </a:ext>
            </a:extLst>
          </p:cNvPr>
          <p:cNvSpPr>
            <a:spLocks noGrp="1"/>
          </p:cNvSpPr>
          <p:nvPr>
            <p:ph type="ftr" sz="quarter" idx="11"/>
          </p:nvPr>
        </p:nvSpPr>
        <p:spPr/>
        <p:txBody>
          <a:bodyPr/>
          <a:lstStyle>
            <a:lvl1pPr>
              <a:defRPr/>
            </a:lvl1pPr>
          </a:lstStyle>
          <a:p>
            <a:pPr>
              <a:defRPr/>
            </a:pPr>
            <a:endParaRPr lang="it-IT"/>
          </a:p>
        </p:txBody>
      </p:sp>
      <p:sp>
        <p:nvSpPr>
          <p:cNvPr id="6" name="Segnaposto numero diapositiva 5">
            <a:extLst>
              <a:ext uri="{FF2B5EF4-FFF2-40B4-BE49-F238E27FC236}">
                <a16:creationId xmlns:a16="http://schemas.microsoft.com/office/drawing/2014/main" id="{EDFD9561-EEB7-7C8D-CFD3-EC8E0D7B599C}"/>
              </a:ext>
            </a:extLst>
          </p:cNvPr>
          <p:cNvSpPr>
            <a:spLocks noGrp="1"/>
          </p:cNvSpPr>
          <p:nvPr>
            <p:ph type="sldNum" sz="quarter" idx="12"/>
          </p:nvPr>
        </p:nvSpPr>
        <p:spPr/>
        <p:txBody>
          <a:bodyPr/>
          <a:lstStyle>
            <a:lvl1pPr>
              <a:defRPr/>
            </a:lvl1pPr>
          </a:lstStyle>
          <a:p>
            <a:fld id="{80FF9243-0DDE-4A17-829E-807DEF9DC1A7}" type="slidenum">
              <a:rPr lang="it-IT" altLang="it-IT"/>
              <a:pPr/>
              <a:t>‹N›</a:t>
            </a:fld>
            <a:endParaRPr lang="it-IT" altLang="it-IT"/>
          </a:p>
        </p:txBody>
      </p:sp>
    </p:spTree>
    <p:extLst>
      <p:ext uri="{BB962C8B-B14F-4D97-AF65-F5344CB8AC3E}">
        <p14:creationId xmlns:p14="http://schemas.microsoft.com/office/powerpoint/2010/main" val="338719604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623888" y="1709738"/>
            <a:ext cx="7886700" cy="2852737"/>
          </a:xfrm>
        </p:spPr>
        <p:txBody>
          <a:bodyPr anchor="b"/>
          <a:lstStyle>
            <a:lvl1pPr>
              <a:defRPr sz="6000"/>
            </a:lvl1pPr>
          </a:lstStyle>
          <a:p>
            <a:r>
              <a:rPr lang="it-IT"/>
              <a:t>Fare clic per modificare lo stile del titolo dello schema</a:t>
            </a:r>
          </a:p>
        </p:txBody>
      </p:sp>
      <p:sp>
        <p:nvSpPr>
          <p:cNvPr id="3" name="Segnaposto testo 2"/>
          <p:cNvSpPr>
            <a:spLocks noGrp="1"/>
          </p:cNvSpPr>
          <p:nvPr>
            <p:ph type="body" idx="1"/>
          </p:nvPr>
        </p:nvSpPr>
        <p:spPr>
          <a:xfrm>
            <a:off x="623888" y="4589463"/>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C168B277-F12B-2B80-6F39-BFD7EA5E3D65}"/>
              </a:ext>
            </a:extLst>
          </p:cNvPr>
          <p:cNvSpPr>
            <a:spLocks noGrp="1"/>
          </p:cNvSpPr>
          <p:nvPr>
            <p:ph type="dt" sz="half" idx="10"/>
          </p:nvPr>
        </p:nvSpPr>
        <p:spPr/>
        <p:txBody>
          <a:bodyPr/>
          <a:lstStyle>
            <a:lvl1pPr>
              <a:defRPr/>
            </a:lvl1pPr>
          </a:lstStyle>
          <a:p>
            <a:pPr>
              <a:defRPr/>
            </a:pPr>
            <a:fld id="{D6DE1DD8-95F6-435D-BD31-EE669517EA48}" type="datetimeFigureOut">
              <a:rPr lang="it-IT"/>
              <a:pPr>
                <a:defRPr/>
              </a:pPr>
              <a:t>16/10/2026</a:t>
            </a:fld>
            <a:endParaRPr lang="it-IT"/>
          </a:p>
        </p:txBody>
      </p:sp>
      <p:sp>
        <p:nvSpPr>
          <p:cNvPr id="5" name="Segnaposto piè di pagina 4">
            <a:extLst>
              <a:ext uri="{FF2B5EF4-FFF2-40B4-BE49-F238E27FC236}">
                <a16:creationId xmlns:a16="http://schemas.microsoft.com/office/drawing/2014/main" id="{DDD1823C-EC25-DB2C-2D31-370C86D1C1A2}"/>
              </a:ext>
            </a:extLst>
          </p:cNvPr>
          <p:cNvSpPr>
            <a:spLocks noGrp="1"/>
          </p:cNvSpPr>
          <p:nvPr>
            <p:ph type="ftr" sz="quarter" idx="11"/>
          </p:nvPr>
        </p:nvSpPr>
        <p:spPr/>
        <p:txBody>
          <a:bodyPr/>
          <a:lstStyle>
            <a:lvl1pPr>
              <a:defRPr/>
            </a:lvl1pPr>
          </a:lstStyle>
          <a:p>
            <a:pPr>
              <a:defRPr/>
            </a:pPr>
            <a:endParaRPr lang="it-IT"/>
          </a:p>
        </p:txBody>
      </p:sp>
      <p:sp>
        <p:nvSpPr>
          <p:cNvPr id="6" name="Segnaposto numero diapositiva 5">
            <a:extLst>
              <a:ext uri="{FF2B5EF4-FFF2-40B4-BE49-F238E27FC236}">
                <a16:creationId xmlns:a16="http://schemas.microsoft.com/office/drawing/2014/main" id="{882E37D1-93A9-EB42-2F8C-2AB8FEA77CFB}"/>
              </a:ext>
            </a:extLst>
          </p:cNvPr>
          <p:cNvSpPr>
            <a:spLocks noGrp="1"/>
          </p:cNvSpPr>
          <p:nvPr>
            <p:ph type="sldNum" sz="quarter" idx="12"/>
          </p:nvPr>
        </p:nvSpPr>
        <p:spPr/>
        <p:txBody>
          <a:bodyPr/>
          <a:lstStyle>
            <a:lvl1pPr>
              <a:defRPr/>
            </a:lvl1pPr>
          </a:lstStyle>
          <a:p>
            <a:fld id="{81EFB13A-0291-413A-94D7-56D86326323E}" type="slidenum">
              <a:rPr lang="it-IT" altLang="it-IT"/>
              <a:pPr/>
              <a:t>‹N›</a:t>
            </a:fld>
            <a:endParaRPr lang="it-IT" altLang="it-IT"/>
          </a:p>
        </p:txBody>
      </p:sp>
    </p:spTree>
    <p:extLst>
      <p:ext uri="{BB962C8B-B14F-4D97-AF65-F5344CB8AC3E}">
        <p14:creationId xmlns:p14="http://schemas.microsoft.com/office/powerpoint/2010/main" val="217103279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 dello schema</a:t>
            </a:r>
          </a:p>
        </p:txBody>
      </p:sp>
      <p:sp>
        <p:nvSpPr>
          <p:cNvPr id="3" name="Segnaposto contenuto 2"/>
          <p:cNvSpPr>
            <a:spLocks noGrp="1"/>
          </p:cNvSpPr>
          <p:nvPr>
            <p:ph sz="half" idx="1"/>
          </p:nvPr>
        </p:nvSpPr>
        <p:spPr>
          <a:xfrm>
            <a:off x="628650" y="1825625"/>
            <a:ext cx="386715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825625"/>
            <a:ext cx="386715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3">
            <a:extLst>
              <a:ext uri="{FF2B5EF4-FFF2-40B4-BE49-F238E27FC236}">
                <a16:creationId xmlns:a16="http://schemas.microsoft.com/office/drawing/2014/main" id="{0A4842B4-DAAE-0A4B-9C7D-3E7B670BE0E3}"/>
              </a:ext>
            </a:extLst>
          </p:cNvPr>
          <p:cNvSpPr>
            <a:spLocks noGrp="1"/>
          </p:cNvSpPr>
          <p:nvPr>
            <p:ph type="dt" sz="half" idx="10"/>
          </p:nvPr>
        </p:nvSpPr>
        <p:spPr/>
        <p:txBody>
          <a:bodyPr/>
          <a:lstStyle>
            <a:lvl1pPr>
              <a:defRPr/>
            </a:lvl1pPr>
          </a:lstStyle>
          <a:p>
            <a:pPr>
              <a:defRPr/>
            </a:pPr>
            <a:fld id="{C51CC4BE-CF15-497B-99C5-ED36D4FF53A5}" type="datetimeFigureOut">
              <a:rPr lang="it-IT"/>
              <a:pPr>
                <a:defRPr/>
              </a:pPr>
              <a:t>16/10/2026</a:t>
            </a:fld>
            <a:endParaRPr lang="it-IT"/>
          </a:p>
        </p:txBody>
      </p:sp>
      <p:sp>
        <p:nvSpPr>
          <p:cNvPr id="6" name="Segnaposto piè di pagina 4">
            <a:extLst>
              <a:ext uri="{FF2B5EF4-FFF2-40B4-BE49-F238E27FC236}">
                <a16:creationId xmlns:a16="http://schemas.microsoft.com/office/drawing/2014/main" id="{ECD37BFB-A1BA-B056-CC67-7244656F30B2}"/>
              </a:ext>
            </a:extLst>
          </p:cNvPr>
          <p:cNvSpPr>
            <a:spLocks noGrp="1"/>
          </p:cNvSpPr>
          <p:nvPr>
            <p:ph type="ftr" sz="quarter" idx="11"/>
          </p:nvPr>
        </p:nvSpPr>
        <p:spPr/>
        <p:txBody>
          <a:bodyPr/>
          <a:lstStyle>
            <a:lvl1pPr>
              <a:defRPr/>
            </a:lvl1pPr>
          </a:lstStyle>
          <a:p>
            <a:pPr>
              <a:defRPr/>
            </a:pPr>
            <a:endParaRPr lang="it-IT"/>
          </a:p>
        </p:txBody>
      </p:sp>
      <p:sp>
        <p:nvSpPr>
          <p:cNvPr id="7" name="Segnaposto numero diapositiva 5">
            <a:extLst>
              <a:ext uri="{FF2B5EF4-FFF2-40B4-BE49-F238E27FC236}">
                <a16:creationId xmlns:a16="http://schemas.microsoft.com/office/drawing/2014/main" id="{3581DA23-4F9D-0DDB-7C29-7342F1C88FC9}"/>
              </a:ext>
            </a:extLst>
          </p:cNvPr>
          <p:cNvSpPr>
            <a:spLocks noGrp="1"/>
          </p:cNvSpPr>
          <p:nvPr>
            <p:ph type="sldNum" sz="quarter" idx="12"/>
          </p:nvPr>
        </p:nvSpPr>
        <p:spPr/>
        <p:txBody>
          <a:bodyPr/>
          <a:lstStyle>
            <a:lvl1pPr>
              <a:defRPr/>
            </a:lvl1pPr>
          </a:lstStyle>
          <a:p>
            <a:fld id="{A3FCD1D7-BDF8-43A1-8E78-C4C2339CEB04}" type="slidenum">
              <a:rPr lang="it-IT" altLang="it-IT"/>
              <a:pPr/>
              <a:t>‹N›</a:t>
            </a:fld>
            <a:endParaRPr lang="it-IT" altLang="it-IT"/>
          </a:p>
        </p:txBody>
      </p:sp>
    </p:spTree>
    <p:extLst>
      <p:ext uri="{BB962C8B-B14F-4D97-AF65-F5344CB8AC3E}">
        <p14:creationId xmlns:p14="http://schemas.microsoft.com/office/powerpoint/2010/main" val="305606750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630238" y="365125"/>
            <a:ext cx="7886700" cy="1325563"/>
          </a:xfrm>
        </p:spPr>
        <p:txBody>
          <a:bodyPr/>
          <a:lstStyle/>
          <a:p>
            <a:r>
              <a:rPr lang="it-IT"/>
              <a:t>Fare clic per modificare lo stile del titolo dello schema</a:t>
            </a:r>
          </a:p>
        </p:txBody>
      </p:sp>
      <p:sp>
        <p:nvSpPr>
          <p:cNvPr id="3" name="Segnaposto testo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p:cNvSpPr>
            <a:spLocks noGrp="1"/>
          </p:cNvSpPr>
          <p:nvPr>
            <p:ph sz="half" idx="2"/>
          </p:nvPr>
        </p:nvSpPr>
        <p:spPr>
          <a:xfrm>
            <a:off x="630238" y="2505075"/>
            <a:ext cx="386873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p:cNvSpPr>
            <a:spLocks noGrp="1"/>
          </p:cNvSpPr>
          <p:nvPr>
            <p:ph sz="quarter" idx="4"/>
          </p:nvPr>
        </p:nvSpPr>
        <p:spPr>
          <a:xfrm>
            <a:off x="4629150" y="2505075"/>
            <a:ext cx="38877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3">
            <a:extLst>
              <a:ext uri="{FF2B5EF4-FFF2-40B4-BE49-F238E27FC236}">
                <a16:creationId xmlns:a16="http://schemas.microsoft.com/office/drawing/2014/main" id="{15763D92-4B67-549E-E8AC-9897EC3D933F}"/>
              </a:ext>
            </a:extLst>
          </p:cNvPr>
          <p:cNvSpPr>
            <a:spLocks noGrp="1"/>
          </p:cNvSpPr>
          <p:nvPr>
            <p:ph type="dt" sz="half" idx="10"/>
          </p:nvPr>
        </p:nvSpPr>
        <p:spPr/>
        <p:txBody>
          <a:bodyPr/>
          <a:lstStyle>
            <a:lvl1pPr>
              <a:defRPr/>
            </a:lvl1pPr>
          </a:lstStyle>
          <a:p>
            <a:pPr>
              <a:defRPr/>
            </a:pPr>
            <a:fld id="{797501EC-954E-45D7-9890-1CF3508431E4}" type="datetimeFigureOut">
              <a:rPr lang="it-IT"/>
              <a:pPr>
                <a:defRPr/>
              </a:pPr>
              <a:t>16/10/2026</a:t>
            </a:fld>
            <a:endParaRPr lang="it-IT"/>
          </a:p>
        </p:txBody>
      </p:sp>
      <p:sp>
        <p:nvSpPr>
          <p:cNvPr id="8" name="Segnaposto piè di pagina 4">
            <a:extLst>
              <a:ext uri="{FF2B5EF4-FFF2-40B4-BE49-F238E27FC236}">
                <a16:creationId xmlns:a16="http://schemas.microsoft.com/office/drawing/2014/main" id="{00A3C83C-6752-DA1B-CA6A-A610AB887A3B}"/>
              </a:ext>
            </a:extLst>
          </p:cNvPr>
          <p:cNvSpPr>
            <a:spLocks noGrp="1"/>
          </p:cNvSpPr>
          <p:nvPr>
            <p:ph type="ftr" sz="quarter" idx="11"/>
          </p:nvPr>
        </p:nvSpPr>
        <p:spPr/>
        <p:txBody>
          <a:bodyPr/>
          <a:lstStyle>
            <a:lvl1pPr>
              <a:defRPr/>
            </a:lvl1pPr>
          </a:lstStyle>
          <a:p>
            <a:pPr>
              <a:defRPr/>
            </a:pPr>
            <a:endParaRPr lang="it-IT"/>
          </a:p>
        </p:txBody>
      </p:sp>
      <p:sp>
        <p:nvSpPr>
          <p:cNvPr id="9" name="Segnaposto numero diapositiva 5">
            <a:extLst>
              <a:ext uri="{FF2B5EF4-FFF2-40B4-BE49-F238E27FC236}">
                <a16:creationId xmlns:a16="http://schemas.microsoft.com/office/drawing/2014/main" id="{B458B7DA-E41D-22BB-0AFF-3147EACF7606}"/>
              </a:ext>
            </a:extLst>
          </p:cNvPr>
          <p:cNvSpPr>
            <a:spLocks noGrp="1"/>
          </p:cNvSpPr>
          <p:nvPr>
            <p:ph type="sldNum" sz="quarter" idx="12"/>
          </p:nvPr>
        </p:nvSpPr>
        <p:spPr/>
        <p:txBody>
          <a:bodyPr/>
          <a:lstStyle>
            <a:lvl1pPr>
              <a:defRPr/>
            </a:lvl1pPr>
          </a:lstStyle>
          <a:p>
            <a:fld id="{C9ADE600-F5AA-4175-A3ED-BAECEE726347}" type="slidenum">
              <a:rPr lang="it-IT" altLang="it-IT"/>
              <a:pPr/>
              <a:t>‹N›</a:t>
            </a:fld>
            <a:endParaRPr lang="it-IT" altLang="it-IT"/>
          </a:p>
        </p:txBody>
      </p:sp>
    </p:spTree>
    <p:extLst>
      <p:ext uri="{BB962C8B-B14F-4D97-AF65-F5344CB8AC3E}">
        <p14:creationId xmlns:p14="http://schemas.microsoft.com/office/powerpoint/2010/main" val="376376659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 dello schema</a:t>
            </a:r>
          </a:p>
        </p:txBody>
      </p:sp>
      <p:sp>
        <p:nvSpPr>
          <p:cNvPr id="3" name="Segnaposto data 3">
            <a:extLst>
              <a:ext uri="{FF2B5EF4-FFF2-40B4-BE49-F238E27FC236}">
                <a16:creationId xmlns:a16="http://schemas.microsoft.com/office/drawing/2014/main" id="{DFE657B1-2B6B-3B95-1246-99FAFB6078AD}"/>
              </a:ext>
            </a:extLst>
          </p:cNvPr>
          <p:cNvSpPr>
            <a:spLocks noGrp="1"/>
          </p:cNvSpPr>
          <p:nvPr>
            <p:ph type="dt" sz="half" idx="10"/>
          </p:nvPr>
        </p:nvSpPr>
        <p:spPr/>
        <p:txBody>
          <a:bodyPr/>
          <a:lstStyle>
            <a:lvl1pPr>
              <a:defRPr/>
            </a:lvl1pPr>
          </a:lstStyle>
          <a:p>
            <a:pPr>
              <a:defRPr/>
            </a:pPr>
            <a:fld id="{5663E44F-9FB5-4833-802C-A09C1125B83A}" type="datetimeFigureOut">
              <a:rPr lang="it-IT"/>
              <a:pPr>
                <a:defRPr/>
              </a:pPr>
              <a:t>16/10/2026</a:t>
            </a:fld>
            <a:endParaRPr lang="it-IT"/>
          </a:p>
        </p:txBody>
      </p:sp>
      <p:sp>
        <p:nvSpPr>
          <p:cNvPr id="4" name="Segnaposto piè di pagina 4">
            <a:extLst>
              <a:ext uri="{FF2B5EF4-FFF2-40B4-BE49-F238E27FC236}">
                <a16:creationId xmlns:a16="http://schemas.microsoft.com/office/drawing/2014/main" id="{44DE70F9-3070-7DF6-2AFF-B0DC48860D66}"/>
              </a:ext>
            </a:extLst>
          </p:cNvPr>
          <p:cNvSpPr>
            <a:spLocks noGrp="1"/>
          </p:cNvSpPr>
          <p:nvPr>
            <p:ph type="ftr" sz="quarter" idx="11"/>
          </p:nvPr>
        </p:nvSpPr>
        <p:spPr/>
        <p:txBody>
          <a:bodyPr/>
          <a:lstStyle>
            <a:lvl1pPr>
              <a:defRPr/>
            </a:lvl1pPr>
          </a:lstStyle>
          <a:p>
            <a:pPr>
              <a:defRPr/>
            </a:pPr>
            <a:endParaRPr lang="it-IT"/>
          </a:p>
        </p:txBody>
      </p:sp>
      <p:sp>
        <p:nvSpPr>
          <p:cNvPr id="5" name="Segnaposto numero diapositiva 5">
            <a:extLst>
              <a:ext uri="{FF2B5EF4-FFF2-40B4-BE49-F238E27FC236}">
                <a16:creationId xmlns:a16="http://schemas.microsoft.com/office/drawing/2014/main" id="{D29E3CE4-D3C9-69F7-EAD3-632A006E0F28}"/>
              </a:ext>
            </a:extLst>
          </p:cNvPr>
          <p:cNvSpPr>
            <a:spLocks noGrp="1"/>
          </p:cNvSpPr>
          <p:nvPr>
            <p:ph type="sldNum" sz="quarter" idx="12"/>
          </p:nvPr>
        </p:nvSpPr>
        <p:spPr/>
        <p:txBody>
          <a:bodyPr/>
          <a:lstStyle>
            <a:lvl1pPr>
              <a:defRPr/>
            </a:lvl1pPr>
          </a:lstStyle>
          <a:p>
            <a:fld id="{A245EC40-AD5A-446D-8082-19488827BF78}" type="slidenum">
              <a:rPr lang="it-IT" altLang="it-IT"/>
              <a:pPr/>
              <a:t>‹N›</a:t>
            </a:fld>
            <a:endParaRPr lang="it-IT" altLang="it-IT"/>
          </a:p>
        </p:txBody>
      </p:sp>
    </p:spTree>
    <p:extLst>
      <p:ext uri="{BB962C8B-B14F-4D97-AF65-F5344CB8AC3E}">
        <p14:creationId xmlns:p14="http://schemas.microsoft.com/office/powerpoint/2010/main" val="383708564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3">
            <a:extLst>
              <a:ext uri="{FF2B5EF4-FFF2-40B4-BE49-F238E27FC236}">
                <a16:creationId xmlns:a16="http://schemas.microsoft.com/office/drawing/2014/main" id="{4787EE70-5C5D-9D29-5C52-B9D5AAE0C38D}"/>
              </a:ext>
            </a:extLst>
          </p:cNvPr>
          <p:cNvSpPr>
            <a:spLocks noGrp="1"/>
          </p:cNvSpPr>
          <p:nvPr>
            <p:ph type="dt" sz="half" idx="10"/>
          </p:nvPr>
        </p:nvSpPr>
        <p:spPr/>
        <p:txBody>
          <a:bodyPr/>
          <a:lstStyle>
            <a:lvl1pPr>
              <a:defRPr/>
            </a:lvl1pPr>
          </a:lstStyle>
          <a:p>
            <a:pPr>
              <a:defRPr/>
            </a:pPr>
            <a:fld id="{E741E3F5-C4A1-4F0B-827D-C765A45CF077}" type="datetimeFigureOut">
              <a:rPr lang="it-IT"/>
              <a:pPr>
                <a:defRPr/>
              </a:pPr>
              <a:t>16/10/2026</a:t>
            </a:fld>
            <a:endParaRPr lang="it-IT"/>
          </a:p>
        </p:txBody>
      </p:sp>
      <p:sp>
        <p:nvSpPr>
          <p:cNvPr id="3" name="Segnaposto piè di pagina 4">
            <a:extLst>
              <a:ext uri="{FF2B5EF4-FFF2-40B4-BE49-F238E27FC236}">
                <a16:creationId xmlns:a16="http://schemas.microsoft.com/office/drawing/2014/main" id="{6098DBDA-968C-93D9-BBBF-564BD359E4A5}"/>
              </a:ext>
            </a:extLst>
          </p:cNvPr>
          <p:cNvSpPr>
            <a:spLocks noGrp="1"/>
          </p:cNvSpPr>
          <p:nvPr>
            <p:ph type="ftr" sz="quarter" idx="11"/>
          </p:nvPr>
        </p:nvSpPr>
        <p:spPr/>
        <p:txBody>
          <a:bodyPr/>
          <a:lstStyle>
            <a:lvl1pPr>
              <a:defRPr/>
            </a:lvl1pPr>
          </a:lstStyle>
          <a:p>
            <a:pPr>
              <a:defRPr/>
            </a:pPr>
            <a:endParaRPr lang="it-IT"/>
          </a:p>
        </p:txBody>
      </p:sp>
      <p:sp>
        <p:nvSpPr>
          <p:cNvPr id="4" name="Segnaposto numero diapositiva 5">
            <a:extLst>
              <a:ext uri="{FF2B5EF4-FFF2-40B4-BE49-F238E27FC236}">
                <a16:creationId xmlns:a16="http://schemas.microsoft.com/office/drawing/2014/main" id="{31E8A915-FC05-227A-00DB-B33D663260EA}"/>
              </a:ext>
            </a:extLst>
          </p:cNvPr>
          <p:cNvSpPr>
            <a:spLocks noGrp="1"/>
          </p:cNvSpPr>
          <p:nvPr>
            <p:ph type="sldNum" sz="quarter" idx="12"/>
          </p:nvPr>
        </p:nvSpPr>
        <p:spPr/>
        <p:txBody>
          <a:bodyPr/>
          <a:lstStyle>
            <a:lvl1pPr>
              <a:defRPr/>
            </a:lvl1pPr>
          </a:lstStyle>
          <a:p>
            <a:fld id="{C54D1D08-DD67-4E59-8641-422013AD8213}" type="slidenum">
              <a:rPr lang="it-IT" altLang="it-IT"/>
              <a:pPr/>
              <a:t>‹N›</a:t>
            </a:fld>
            <a:endParaRPr lang="it-IT" altLang="it-IT"/>
          </a:p>
        </p:txBody>
      </p:sp>
    </p:spTree>
    <p:extLst>
      <p:ext uri="{BB962C8B-B14F-4D97-AF65-F5344CB8AC3E}">
        <p14:creationId xmlns:p14="http://schemas.microsoft.com/office/powerpoint/2010/main" val="15321589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30238" y="457200"/>
            <a:ext cx="2949575" cy="1600200"/>
          </a:xfrm>
        </p:spPr>
        <p:txBody>
          <a:bodyPr anchor="b"/>
          <a:lstStyle>
            <a:lvl1pPr>
              <a:defRPr sz="3200"/>
            </a:lvl1pPr>
          </a:lstStyle>
          <a:p>
            <a:r>
              <a:rPr lang="it-IT"/>
              <a:t>Fare clic per modificare lo stile del titolo dello schema</a:t>
            </a:r>
          </a:p>
        </p:txBody>
      </p:sp>
      <p:sp>
        <p:nvSpPr>
          <p:cNvPr id="3" name="Segnaposto contenuto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3">
            <a:extLst>
              <a:ext uri="{FF2B5EF4-FFF2-40B4-BE49-F238E27FC236}">
                <a16:creationId xmlns:a16="http://schemas.microsoft.com/office/drawing/2014/main" id="{356C7322-F587-60DA-63E1-D9F757ECFA46}"/>
              </a:ext>
            </a:extLst>
          </p:cNvPr>
          <p:cNvSpPr>
            <a:spLocks noGrp="1"/>
          </p:cNvSpPr>
          <p:nvPr>
            <p:ph type="dt" sz="half" idx="10"/>
          </p:nvPr>
        </p:nvSpPr>
        <p:spPr/>
        <p:txBody>
          <a:bodyPr/>
          <a:lstStyle>
            <a:lvl1pPr>
              <a:defRPr/>
            </a:lvl1pPr>
          </a:lstStyle>
          <a:p>
            <a:pPr>
              <a:defRPr/>
            </a:pPr>
            <a:fld id="{6977FD7E-56AE-47EC-BB3C-4CB1A9C3577E}" type="datetimeFigureOut">
              <a:rPr lang="it-IT"/>
              <a:pPr>
                <a:defRPr/>
              </a:pPr>
              <a:t>16/10/2026</a:t>
            </a:fld>
            <a:endParaRPr lang="it-IT"/>
          </a:p>
        </p:txBody>
      </p:sp>
      <p:sp>
        <p:nvSpPr>
          <p:cNvPr id="6" name="Segnaposto piè di pagina 4">
            <a:extLst>
              <a:ext uri="{FF2B5EF4-FFF2-40B4-BE49-F238E27FC236}">
                <a16:creationId xmlns:a16="http://schemas.microsoft.com/office/drawing/2014/main" id="{AE65F081-D9CF-F0AE-B19D-12237189FF74}"/>
              </a:ext>
            </a:extLst>
          </p:cNvPr>
          <p:cNvSpPr>
            <a:spLocks noGrp="1"/>
          </p:cNvSpPr>
          <p:nvPr>
            <p:ph type="ftr" sz="quarter" idx="11"/>
          </p:nvPr>
        </p:nvSpPr>
        <p:spPr/>
        <p:txBody>
          <a:bodyPr/>
          <a:lstStyle>
            <a:lvl1pPr>
              <a:defRPr/>
            </a:lvl1pPr>
          </a:lstStyle>
          <a:p>
            <a:pPr>
              <a:defRPr/>
            </a:pPr>
            <a:endParaRPr lang="it-IT"/>
          </a:p>
        </p:txBody>
      </p:sp>
      <p:sp>
        <p:nvSpPr>
          <p:cNvPr id="7" name="Segnaposto numero diapositiva 5">
            <a:extLst>
              <a:ext uri="{FF2B5EF4-FFF2-40B4-BE49-F238E27FC236}">
                <a16:creationId xmlns:a16="http://schemas.microsoft.com/office/drawing/2014/main" id="{0FF9AFB2-B54B-4393-80F7-8DC12B200B2E}"/>
              </a:ext>
            </a:extLst>
          </p:cNvPr>
          <p:cNvSpPr>
            <a:spLocks noGrp="1"/>
          </p:cNvSpPr>
          <p:nvPr>
            <p:ph type="sldNum" sz="quarter" idx="12"/>
          </p:nvPr>
        </p:nvSpPr>
        <p:spPr/>
        <p:txBody>
          <a:bodyPr/>
          <a:lstStyle>
            <a:lvl1pPr>
              <a:defRPr/>
            </a:lvl1pPr>
          </a:lstStyle>
          <a:p>
            <a:fld id="{08E9E24D-CF8A-40CF-A20D-EBC9D01ACD78}" type="slidenum">
              <a:rPr lang="it-IT" altLang="it-IT"/>
              <a:pPr/>
              <a:t>‹N›</a:t>
            </a:fld>
            <a:endParaRPr lang="it-IT" altLang="it-IT"/>
          </a:p>
        </p:txBody>
      </p:sp>
    </p:spTree>
    <p:extLst>
      <p:ext uri="{BB962C8B-B14F-4D97-AF65-F5344CB8AC3E}">
        <p14:creationId xmlns:p14="http://schemas.microsoft.com/office/powerpoint/2010/main" val="107630242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30238" y="457200"/>
            <a:ext cx="2949575" cy="1600200"/>
          </a:xfrm>
        </p:spPr>
        <p:txBody>
          <a:bodyPr anchor="b"/>
          <a:lstStyle>
            <a:lvl1pPr>
              <a:defRPr sz="3200"/>
            </a:lvl1pPr>
          </a:lstStyle>
          <a:p>
            <a:r>
              <a:rPr lang="it-IT"/>
              <a:t>Fare clic per modificare lo stile del titolo dello schema</a:t>
            </a:r>
          </a:p>
        </p:txBody>
      </p:sp>
      <p:sp>
        <p:nvSpPr>
          <p:cNvPr id="3" name="Segnaposto immagine 2"/>
          <p:cNvSpPr>
            <a:spLocks noGrp="1"/>
          </p:cNvSpPr>
          <p:nvPr>
            <p:ph type="pic" idx="1"/>
          </p:nvPr>
        </p:nvSpPr>
        <p:spPr>
          <a:xfrm>
            <a:off x="3887788" y="987425"/>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a:p>
        </p:txBody>
      </p:sp>
      <p:sp>
        <p:nvSpPr>
          <p:cNvPr id="4" name="Segnaposto testo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3">
            <a:extLst>
              <a:ext uri="{FF2B5EF4-FFF2-40B4-BE49-F238E27FC236}">
                <a16:creationId xmlns:a16="http://schemas.microsoft.com/office/drawing/2014/main" id="{99A060F6-9A97-082E-4C89-46180FF57D6B}"/>
              </a:ext>
            </a:extLst>
          </p:cNvPr>
          <p:cNvSpPr>
            <a:spLocks noGrp="1"/>
          </p:cNvSpPr>
          <p:nvPr>
            <p:ph type="dt" sz="half" idx="10"/>
          </p:nvPr>
        </p:nvSpPr>
        <p:spPr/>
        <p:txBody>
          <a:bodyPr/>
          <a:lstStyle>
            <a:lvl1pPr>
              <a:defRPr/>
            </a:lvl1pPr>
          </a:lstStyle>
          <a:p>
            <a:pPr>
              <a:defRPr/>
            </a:pPr>
            <a:fld id="{B692915E-E4F9-43B3-B35A-B9432B2CC9D2}" type="datetimeFigureOut">
              <a:rPr lang="it-IT"/>
              <a:pPr>
                <a:defRPr/>
              </a:pPr>
              <a:t>16/10/2026</a:t>
            </a:fld>
            <a:endParaRPr lang="it-IT"/>
          </a:p>
        </p:txBody>
      </p:sp>
      <p:sp>
        <p:nvSpPr>
          <p:cNvPr id="6" name="Segnaposto piè di pagina 4">
            <a:extLst>
              <a:ext uri="{FF2B5EF4-FFF2-40B4-BE49-F238E27FC236}">
                <a16:creationId xmlns:a16="http://schemas.microsoft.com/office/drawing/2014/main" id="{3211206E-3237-3B04-F06E-D35BF4A26F4C}"/>
              </a:ext>
            </a:extLst>
          </p:cNvPr>
          <p:cNvSpPr>
            <a:spLocks noGrp="1"/>
          </p:cNvSpPr>
          <p:nvPr>
            <p:ph type="ftr" sz="quarter" idx="11"/>
          </p:nvPr>
        </p:nvSpPr>
        <p:spPr/>
        <p:txBody>
          <a:bodyPr/>
          <a:lstStyle>
            <a:lvl1pPr>
              <a:defRPr/>
            </a:lvl1pPr>
          </a:lstStyle>
          <a:p>
            <a:pPr>
              <a:defRPr/>
            </a:pPr>
            <a:endParaRPr lang="it-IT"/>
          </a:p>
        </p:txBody>
      </p:sp>
      <p:sp>
        <p:nvSpPr>
          <p:cNvPr id="7" name="Segnaposto numero diapositiva 5">
            <a:extLst>
              <a:ext uri="{FF2B5EF4-FFF2-40B4-BE49-F238E27FC236}">
                <a16:creationId xmlns:a16="http://schemas.microsoft.com/office/drawing/2014/main" id="{0E8A70A4-0B6D-39A4-30BB-847F7E338FD5}"/>
              </a:ext>
            </a:extLst>
          </p:cNvPr>
          <p:cNvSpPr>
            <a:spLocks noGrp="1"/>
          </p:cNvSpPr>
          <p:nvPr>
            <p:ph type="sldNum" sz="quarter" idx="12"/>
          </p:nvPr>
        </p:nvSpPr>
        <p:spPr/>
        <p:txBody>
          <a:bodyPr/>
          <a:lstStyle>
            <a:lvl1pPr>
              <a:defRPr/>
            </a:lvl1pPr>
          </a:lstStyle>
          <a:p>
            <a:fld id="{0834A137-E346-4E3F-BA2E-6E67662D646B}" type="slidenum">
              <a:rPr lang="it-IT" altLang="it-IT"/>
              <a:pPr/>
              <a:t>‹N›</a:t>
            </a:fld>
            <a:endParaRPr lang="it-IT" altLang="it-IT"/>
          </a:p>
        </p:txBody>
      </p:sp>
    </p:spTree>
    <p:extLst>
      <p:ext uri="{BB962C8B-B14F-4D97-AF65-F5344CB8AC3E}">
        <p14:creationId xmlns:p14="http://schemas.microsoft.com/office/powerpoint/2010/main" val="428197337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 dello schema</a:t>
            </a:r>
          </a:p>
        </p:txBody>
      </p:sp>
      <p:sp>
        <p:nvSpPr>
          <p:cNvPr id="3" name="Segnaposto testo verticale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4121A8AE-416A-201C-648B-FF2567708BA8}"/>
              </a:ext>
            </a:extLst>
          </p:cNvPr>
          <p:cNvSpPr>
            <a:spLocks noGrp="1"/>
          </p:cNvSpPr>
          <p:nvPr>
            <p:ph type="dt" sz="half" idx="10"/>
          </p:nvPr>
        </p:nvSpPr>
        <p:spPr/>
        <p:txBody>
          <a:bodyPr/>
          <a:lstStyle>
            <a:lvl1pPr>
              <a:defRPr/>
            </a:lvl1pPr>
          </a:lstStyle>
          <a:p>
            <a:pPr>
              <a:defRPr/>
            </a:pPr>
            <a:fld id="{45DB996B-7358-431F-AC76-ADD428C29702}" type="datetimeFigureOut">
              <a:rPr lang="it-IT"/>
              <a:pPr>
                <a:defRPr/>
              </a:pPr>
              <a:t>16/10/2026</a:t>
            </a:fld>
            <a:endParaRPr lang="it-IT"/>
          </a:p>
        </p:txBody>
      </p:sp>
      <p:sp>
        <p:nvSpPr>
          <p:cNvPr id="5" name="Segnaposto piè di pagina 4">
            <a:extLst>
              <a:ext uri="{FF2B5EF4-FFF2-40B4-BE49-F238E27FC236}">
                <a16:creationId xmlns:a16="http://schemas.microsoft.com/office/drawing/2014/main" id="{05E8724D-FB3D-782D-94B0-0C4342EC3BD8}"/>
              </a:ext>
            </a:extLst>
          </p:cNvPr>
          <p:cNvSpPr>
            <a:spLocks noGrp="1"/>
          </p:cNvSpPr>
          <p:nvPr>
            <p:ph type="ftr" sz="quarter" idx="11"/>
          </p:nvPr>
        </p:nvSpPr>
        <p:spPr/>
        <p:txBody>
          <a:bodyPr/>
          <a:lstStyle>
            <a:lvl1pPr>
              <a:defRPr/>
            </a:lvl1pPr>
          </a:lstStyle>
          <a:p>
            <a:pPr>
              <a:defRPr/>
            </a:pPr>
            <a:endParaRPr lang="it-IT"/>
          </a:p>
        </p:txBody>
      </p:sp>
      <p:sp>
        <p:nvSpPr>
          <p:cNvPr id="6" name="Segnaposto numero diapositiva 5">
            <a:extLst>
              <a:ext uri="{FF2B5EF4-FFF2-40B4-BE49-F238E27FC236}">
                <a16:creationId xmlns:a16="http://schemas.microsoft.com/office/drawing/2014/main" id="{A7E47E16-67C8-496F-AE87-BDBF5B57BCCE}"/>
              </a:ext>
            </a:extLst>
          </p:cNvPr>
          <p:cNvSpPr>
            <a:spLocks noGrp="1"/>
          </p:cNvSpPr>
          <p:nvPr>
            <p:ph type="sldNum" sz="quarter" idx="12"/>
          </p:nvPr>
        </p:nvSpPr>
        <p:spPr/>
        <p:txBody>
          <a:bodyPr/>
          <a:lstStyle>
            <a:lvl1pPr>
              <a:defRPr/>
            </a:lvl1pPr>
          </a:lstStyle>
          <a:p>
            <a:fld id="{6ECBD54D-7925-4B4E-BA27-DDA741B8EB07}" type="slidenum">
              <a:rPr lang="it-IT" altLang="it-IT"/>
              <a:pPr/>
              <a:t>‹N›</a:t>
            </a:fld>
            <a:endParaRPr lang="it-IT" altLang="it-IT"/>
          </a:p>
        </p:txBody>
      </p:sp>
    </p:spTree>
    <p:extLst>
      <p:ext uri="{BB962C8B-B14F-4D97-AF65-F5344CB8AC3E}">
        <p14:creationId xmlns:p14="http://schemas.microsoft.com/office/powerpoint/2010/main" val="294226626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543675" y="365125"/>
            <a:ext cx="1971675" cy="5811838"/>
          </a:xfrm>
        </p:spPr>
        <p:txBody>
          <a:bodyPr vert="eaVert"/>
          <a:lstStyle/>
          <a:p>
            <a:r>
              <a:rPr lang="it-IT"/>
              <a:t>Fare clic per modificare lo stile del titolo dello schema</a:t>
            </a:r>
          </a:p>
        </p:txBody>
      </p:sp>
      <p:sp>
        <p:nvSpPr>
          <p:cNvPr id="3" name="Segnaposto testo verticale 2"/>
          <p:cNvSpPr>
            <a:spLocks noGrp="1"/>
          </p:cNvSpPr>
          <p:nvPr>
            <p:ph type="body" orient="vert" idx="1"/>
          </p:nvPr>
        </p:nvSpPr>
        <p:spPr>
          <a:xfrm>
            <a:off x="628650" y="365125"/>
            <a:ext cx="5762625"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2E685163-88AB-9F87-41C8-DDA2688FAB02}"/>
              </a:ext>
            </a:extLst>
          </p:cNvPr>
          <p:cNvSpPr>
            <a:spLocks noGrp="1"/>
          </p:cNvSpPr>
          <p:nvPr>
            <p:ph type="dt" sz="half" idx="10"/>
          </p:nvPr>
        </p:nvSpPr>
        <p:spPr/>
        <p:txBody>
          <a:bodyPr/>
          <a:lstStyle>
            <a:lvl1pPr>
              <a:defRPr/>
            </a:lvl1pPr>
          </a:lstStyle>
          <a:p>
            <a:pPr>
              <a:defRPr/>
            </a:pPr>
            <a:fld id="{49E537F1-A68F-4356-ACD7-00523D2720AA}" type="datetimeFigureOut">
              <a:rPr lang="it-IT"/>
              <a:pPr>
                <a:defRPr/>
              </a:pPr>
              <a:t>16/10/2026</a:t>
            </a:fld>
            <a:endParaRPr lang="it-IT"/>
          </a:p>
        </p:txBody>
      </p:sp>
      <p:sp>
        <p:nvSpPr>
          <p:cNvPr id="5" name="Segnaposto piè di pagina 4">
            <a:extLst>
              <a:ext uri="{FF2B5EF4-FFF2-40B4-BE49-F238E27FC236}">
                <a16:creationId xmlns:a16="http://schemas.microsoft.com/office/drawing/2014/main" id="{F2B0EE28-9C2A-6EA8-8941-A8B6CFEF88C6}"/>
              </a:ext>
            </a:extLst>
          </p:cNvPr>
          <p:cNvSpPr>
            <a:spLocks noGrp="1"/>
          </p:cNvSpPr>
          <p:nvPr>
            <p:ph type="ftr" sz="quarter" idx="11"/>
          </p:nvPr>
        </p:nvSpPr>
        <p:spPr/>
        <p:txBody>
          <a:bodyPr/>
          <a:lstStyle>
            <a:lvl1pPr>
              <a:defRPr/>
            </a:lvl1pPr>
          </a:lstStyle>
          <a:p>
            <a:pPr>
              <a:defRPr/>
            </a:pPr>
            <a:endParaRPr lang="it-IT"/>
          </a:p>
        </p:txBody>
      </p:sp>
      <p:sp>
        <p:nvSpPr>
          <p:cNvPr id="6" name="Segnaposto numero diapositiva 5">
            <a:extLst>
              <a:ext uri="{FF2B5EF4-FFF2-40B4-BE49-F238E27FC236}">
                <a16:creationId xmlns:a16="http://schemas.microsoft.com/office/drawing/2014/main" id="{6BA1D398-1BA0-E34B-3BC0-B1F6E63C6A98}"/>
              </a:ext>
            </a:extLst>
          </p:cNvPr>
          <p:cNvSpPr>
            <a:spLocks noGrp="1"/>
          </p:cNvSpPr>
          <p:nvPr>
            <p:ph type="sldNum" sz="quarter" idx="12"/>
          </p:nvPr>
        </p:nvSpPr>
        <p:spPr/>
        <p:txBody>
          <a:bodyPr/>
          <a:lstStyle>
            <a:lvl1pPr>
              <a:defRPr/>
            </a:lvl1pPr>
          </a:lstStyle>
          <a:p>
            <a:fld id="{78E494AF-84CF-4D26-9B69-84AB761541CD}" type="slidenum">
              <a:rPr lang="it-IT" altLang="it-IT"/>
              <a:pPr/>
              <a:t>‹N›</a:t>
            </a:fld>
            <a:endParaRPr lang="it-IT" altLang="it-IT"/>
          </a:p>
        </p:txBody>
      </p:sp>
    </p:spTree>
    <p:extLst>
      <p:ext uri="{BB962C8B-B14F-4D97-AF65-F5344CB8AC3E}">
        <p14:creationId xmlns:p14="http://schemas.microsoft.com/office/powerpoint/2010/main" val="25017510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theme" Target="../theme/theme3.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6.xml"/><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theme" Target="../theme/theme4.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5" Type="http://schemas.openxmlformats.org/officeDocument/2006/relationships/slideLayout" Target="../slideLayouts/slideLayout43.xml"/><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3">
            <a:extLst>
              <a:ext uri="{FF2B5EF4-FFF2-40B4-BE49-F238E27FC236}">
                <a16:creationId xmlns:a16="http://schemas.microsoft.com/office/drawing/2014/main" id="{9D8BA0D8-6A77-F69B-FF5E-F22BDD18DB6A}"/>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0" y="0"/>
            <a:ext cx="9220200" cy="689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29" name="Text Box 22">
            <a:extLst>
              <a:ext uri="{FF2B5EF4-FFF2-40B4-BE49-F238E27FC236}">
                <a16:creationId xmlns:a16="http://schemas.microsoft.com/office/drawing/2014/main" id="{414DCC36-D8AE-04FD-624C-6CCF0A34972C}"/>
              </a:ext>
            </a:extLst>
          </p:cNvPr>
          <p:cNvSpPr txBox="1">
            <a:spLocks noChangeArrowheads="1"/>
          </p:cNvSpPr>
          <p:nvPr userDrawn="1"/>
        </p:nvSpPr>
        <p:spPr bwMode="auto">
          <a:xfrm>
            <a:off x="4038600" y="265113"/>
            <a:ext cx="4800600" cy="307975"/>
          </a:xfrm>
          <a:prstGeom prst="rect">
            <a:avLst/>
          </a:prstGeom>
          <a:noFill/>
          <a:ln>
            <a:noFill/>
          </a:ln>
          <a:effectLst/>
        </p:spPr>
        <p:txBody>
          <a:bodyPr lIns="0" tIns="0" rIns="0" bIns="0" anchor="ctr">
            <a:spAutoFit/>
          </a:bodyPr>
          <a:lstStyle>
            <a:lvl1pPr algn="ctr">
              <a:defRPr sz="4400">
                <a:solidFill>
                  <a:schemeClr val="tx1"/>
                </a:solidFill>
                <a:latin typeface="DecimaWE Rg" panose="02000000000000000000" pitchFamily="2" charset="0"/>
              </a:defRPr>
            </a:lvl1pPr>
            <a:lvl2pPr marL="742950" indent="-285750" algn="ctr">
              <a:defRPr sz="4400">
                <a:solidFill>
                  <a:schemeClr val="tx1"/>
                </a:solidFill>
                <a:latin typeface="DecimaWE Rg" panose="02000000000000000000" pitchFamily="2" charset="0"/>
              </a:defRPr>
            </a:lvl2pPr>
            <a:lvl3pPr marL="1143000" indent="-228600" algn="ctr">
              <a:defRPr sz="4400">
                <a:solidFill>
                  <a:schemeClr val="tx1"/>
                </a:solidFill>
                <a:latin typeface="DecimaWE Rg" panose="02000000000000000000" pitchFamily="2" charset="0"/>
              </a:defRPr>
            </a:lvl3pPr>
            <a:lvl4pPr marL="1600200" indent="-228600" algn="ctr">
              <a:defRPr sz="4400">
                <a:solidFill>
                  <a:schemeClr val="tx1"/>
                </a:solidFill>
                <a:latin typeface="DecimaWE Rg" panose="02000000000000000000" pitchFamily="2" charset="0"/>
              </a:defRPr>
            </a:lvl4pPr>
            <a:lvl5pPr marL="2057400" indent="-228600" algn="ctr">
              <a:defRPr sz="4400">
                <a:solidFill>
                  <a:schemeClr val="tx1"/>
                </a:solidFill>
                <a:latin typeface="DecimaWE Rg" panose="02000000000000000000" pitchFamily="2" charset="0"/>
              </a:defRPr>
            </a:lvl5pPr>
            <a:lvl6pPr marL="2514600" indent="-228600" algn="ctr" eaLnBrk="0" fontAlgn="base" hangingPunct="0">
              <a:spcBef>
                <a:spcPct val="0"/>
              </a:spcBef>
              <a:spcAft>
                <a:spcPct val="0"/>
              </a:spcAft>
              <a:defRPr sz="4400">
                <a:solidFill>
                  <a:schemeClr val="tx1"/>
                </a:solidFill>
                <a:latin typeface="DecimaWE Rg" panose="02000000000000000000" pitchFamily="2" charset="0"/>
              </a:defRPr>
            </a:lvl6pPr>
            <a:lvl7pPr marL="2971800" indent="-228600" algn="ctr" eaLnBrk="0" fontAlgn="base" hangingPunct="0">
              <a:spcBef>
                <a:spcPct val="0"/>
              </a:spcBef>
              <a:spcAft>
                <a:spcPct val="0"/>
              </a:spcAft>
              <a:defRPr sz="4400">
                <a:solidFill>
                  <a:schemeClr val="tx1"/>
                </a:solidFill>
                <a:latin typeface="DecimaWE Rg" panose="02000000000000000000" pitchFamily="2" charset="0"/>
              </a:defRPr>
            </a:lvl7pPr>
            <a:lvl8pPr marL="3429000" indent="-228600" algn="ctr" eaLnBrk="0" fontAlgn="base" hangingPunct="0">
              <a:spcBef>
                <a:spcPct val="0"/>
              </a:spcBef>
              <a:spcAft>
                <a:spcPct val="0"/>
              </a:spcAft>
              <a:defRPr sz="4400">
                <a:solidFill>
                  <a:schemeClr val="tx1"/>
                </a:solidFill>
                <a:latin typeface="DecimaWE Rg" panose="02000000000000000000" pitchFamily="2" charset="0"/>
              </a:defRPr>
            </a:lvl8pPr>
            <a:lvl9pPr marL="3886200" indent="-228600" algn="ctr" eaLnBrk="0" fontAlgn="base" hangingPunct="0">
              <a:spcBef>
                <a:spcPct val="0"/>
              </a:spcBef>
              <a:spcAft>
                <a:spcPct val="0"/>
              </a:spcAft>
              <a:defRPr sz="4400">
                <a:solidFill>
                  <a:schemeClr val="tx1"/>
                </a:solidFill>
                <a:latin typeface="DecimaWE Rg" panose="02000000000000000000" pitchFamily="2" charset="0"/>
              </a:defRPr>
            </a:lvl9pPr>
          </a:lstStyle>
          <a:p>
            <a:pPr algn="l" eaLnBrk="1" hangingPunct="1">
              <a:spcBef>
                <a:spcPct val="50000"/>
              </a:spcBef>
              <a:defRPr/>
            </a:pPr>
            <a:endParaRPr lang="it-IT" altLang="it-IT" sz="2000" dirty="0">
              <a:solidFill>
                <a:schemeClr val="bg1"/>
              </a:solidFill>
            </a:endParaRPr>
          </a:p>
        </p:txBody>
      </p:sp>
      <p:sp>
        <p:nvSpPr>
          <p:cNvPr id="1030" name="Text Box 24">
            <a:extLst>
              <a:ext uri="{FF2B5EF4-FFF2-40B4-BE49-F238E27FC236}">
                <a16:creationId xmlns:a16="http://schemas.microsoft.com/office/drawing/2014/main" id="{B5D67AA0-2BB3-77CE-7AD0-73CF0F47311D}"/>
              </a:ext>
            </a:extLst>
          </p:cNvPr>
          <p:cNvSpPr txBox="1">
            <a:spLocks noChangeArrowheads="1"/>
          </p:cNvSpPr>
          <p:nvPr userDrawn="1"/>
        </p:nvSpPr>
        <p:spPr bwMode="auto">
          <a:xfrm>
            <a:off x="457200" y="6323013"/>
            <a:ext cx="8153400" cy="307975"/>
          </a:xfrm>
          <a:prstGeom prst="rect">
            <a:avLst/>
          </a:prstGeom>
          <a:noFill/>
          <a:ln>
            <a:noFill/>
          </a:ln>
          <a:effectLst/>
        </p:spPr>
        <p:txBody>
          <a:bodyPr lIns="0" tIns="0" rIns="0" bIns="0" anchor="ctr">
            <a:spAutoFit/>
          </a:bodyPr>
          <a:lstStyle>
            <a:lvl1pPr algn="ctr">
              <a:defRPr sz="4400">
                <a:solidFill>
                  <a:schemeClr val="tx1"/>
                </a:solidFill>
                <a:latin typeface="DecimaWE Rg" panose="02000000000000000000" pitchFamily="2" charset="0"/>
              </a:defRPr>
            </a:lvl1pPr>
            <a:lvl2pPr marL="742950" indent="-285750" algn="ctr">
              <a:defRPr sz="4400">
                <a:solidFill>
                  <a:schemeClr val="tx1"/>
                </a:solidFill>
                <a:latin typeface="DecimaWE Rg" panose="02000000000000000000" pitchFamily="2" charset="0"/>
              </a:defRPr>
            </a:lvl2pPr>
            <a:lvl3pPr marL="1143000" indent="-228600" algn="ctr">
              <a:defRPr sz="4400">
                <a:solidFill>
                  <a:schemeClr val="tx1"/>
                </a:solidFill>
                <a:latin typeface="DecimaWE Rg" panose="02000000000000000000" pitchFamily="2" charset="0"/>
              </a:defRPr>
            </a:lvl3pPr>
            <a:lvl4pPr marL="1600200" indent="-228600" algn="ctr">
              <a:defRPr sz="4400">
                <a:solidFill>
                  <a:schemeClr val="tx1"/>
                </a:solidFill>
                <a:latin typeface="DecimaWE Rg" panose="02000000000000000000" pitchFamily="2" charset="0"/>
              </a:defRPr>
            </a:lvl4pPr>
            <a:lvl5pPr marL="2057400" indent="-228600" algn="ctr">
              <a:defRPr sz="4400">
                <a:solidFill>
                  <a:schemeClr val="tx1"/>
                </a:solidFill>
                <a:latin typeface="DecimaWE Rg" panose="02000000000000000000" pitchFamily="2" charset="0"/>
              </a:defRPr>
            </a:lvl5pPr>
            <a:lvl6pPr marL="2514600" indent="-228600" algn="ctr" eaLnBrk="0" fontAlgn="base" hangingPunct="0">
              <a:spcBef>
                <a:spcPct val="0"/>
              </a:spcBef>
              <a:spcAft>
                <a:spcPct val="0"/>
              </a:spcAft>
              <a:defRPr sz="4400">
                <a:solidFill>
                  <a:schemeClr val="tx1"/>
                </a:solidFill>
                <a:latin typeface="DecimaWE Rg" panose="02000000000000000000" pitchFamily="2" charset="0"/>
              </a:defRPr>
            </a:lvl6pPr>
            <a:lvl7pPr marL="2971800" indent="-228600" algn="ctr" eaLnBrk="0" fontAlgn="base" hangingPunct="0">
              <a:spcBef>
                <a:spcPct val="0"/>
              </a:spcBef>
              <a:spcAft>
                <a:spcPct val="0"/>
              </a:spcAft>
              <a:defRPr sz="4400">
                <a:solidFill>
                  <a:schemeClr val="tx1"/>
                </a:solidFill>
                <a:latin typeface="DecimaWE Rg" panose="02000000000000000000" pitchFamily="2" charset="0"/>
              </a:defRPr>
            </a:lvl7pPr>
            <a:lvl8pPr marL="3429000" indent="-228600" algn="ctr" eaLnBrk="0" fontAlgn="base" hangingPunct="0">
              <a:spcBef>
                <a:spcPct val="0"/>
              </a:spcBef>
              <a:spcAft>
                <a:spcPct val="0"/>
              </a:spcAft>
              <a:defRPr sz="4400">
                <a:solidFill>
                  <a:schemeClr val="tx1"/>
                </a:solidFill>
                <a:latin typeface="DecimaWE Rg" panose="02000000000000000000" pitchFamily="2" charset="0"/>
              </a:defRPr>
            </a:lvl8pPr>
            <a:lvl9pPr marL="3886200" indent="-228600" algn="ctr" eaLnBrk="0" fontAlgn="base" hangingPunct="0">
              <a:spcBef>
                <a:spcPct val="0"/>
              </a:spcBef>
              <a:spcAft>
                <a:spcPct val="0"/>
              </a:spcAft>
              <a:defRPr sz="4400">
                <a:solidFill>
                  <a:schemeClr val="tx1"/>
                </a:solidFill>
                <a:latin typeface="DecimaWE Rg" panose="02000000000000000000" pitchFamily="2" charset="0"/>
              </a:defRPr>
            </a:lvl9pPr>
          </a:lstStyle>
          <a:p>
            <a:pPr algn="l" eaLnBrk="1" hangingPunct="1">
              <a:spcBef>
                <a:spcPct val="50000"/>
              </a:spcBef>
              <a:defRPr/>
            </a:pPr>
            <a:r>
              <a:rPr lang="it-IT" altLang="it-IT" sz="2000" dirty="0">
                <a:solidFill>
                  <a:schemeClr val="bg1"/>
                </a:solidFill>
              </a:rPr>
              <a:t>Direzione centrale infrastrutture e territorio</a:t>
            </a:r>
          </a:p>
        </p:txBody>
      </p:sp>
    </p:spTree>
  </p:cSld>
  <p:clrMap bg1="lt1" tx1="dk1" bg2="lt2" tx2="dk2" accent1="accent1" accent2="accent2" accent3="accent3" accent4="accent4" accent5="accent5" accent6="accent6" hlink="hlink" folHlink="folHlink"/>
  <p:sldLayoutIdLst>
    <p:sldLayoutId id="2147484482" r:id="rId1"/>
    <p:sldLayoutId id="2147484483" r:id="rId2"/>
    <p:sldLayoutId id="2147484484" r:id="rId3"/>
    <p:sldLayoutId id="2147484485" r:id="rId4"/>
    <p:sldLayoutId id="2147484486" r:id="rId5"/>
    <p:sldLayoutId id="2147484487" r:id="rId6"/>
    <p:sldLayoutId id="2147484488" r:id="rId7"/>
    <p:sldLayoutId id="2147484489" r:id="rId8"/>
    <p:sldLayoutId id="2147484490" r:id="rId9"/>
    <p:sldLayoutId id="2147484491" r:id="rId10"/>
    <p:sldLayoutId id="2147484492" r:id="rId11"/>
    <p:sldLayoutId id="2147484493" r:id="rId12"/>
    <p:sldLayoutId id="2147484494" r:id="rId13"/>
    <p:sldLayoutId id="2147484495" r:id="rId14"/>
    <p:sldLayoutId id="2147484496" r:id="rId15"/>
    <p:sldLayoutId id="2147484497" r:id="rId16"/>
  </p:sldLayoutIdLst>
  <p:transition/>
  <p:txStyles>
    <p:titleStyle>
      <a:lvl1pPr algn="l" rtl="0" eaLnBrk="0" fontAlgn="base" hangingPunct="0">
        <a:spcBef>
          <a:spcPct val="0"/>
        </a:spcBef>
        <a:spcAft>
          <a:spcPct val="0"/>
        </a:spcAft>
        <a:defRPr sz="3600" b="1" kern="1200">
          <a:solidFill>
            <a:schemeClr val="tx2"/>
          </a:solidFill>
          <a:latin typeface="+mj-lt"/>
          <a:ea typeface="+mj-ea"/>
          <a:cs typeface="+mj-cs"/>
        </a:defRPr>
      </a:lvl1pPr>
      <a:lvl2pPr algn="l" rtl="0" eaLnBrk="0" fontAlgn="base" hangingPunct="0">
        <a:spcBef>
          <a:spcPct val="0"/>
        </a:spcBef>
        <a:spcAft>
          <a:spcPct val="0"/>
        </a:spcAft>
        <a:defRPr sz="3600" b="1">
          <a:solidFill>
            <a:schemeClr val="tx2"/>
          </a:solidFill>
          <a:latin typeface="DecimaWE Rg" panose="02000000000000000000" pitchFamily="2" charset="0"/>
        </a:defRPr>
      </a:lvl2pPr>
      <a:lvl3pPr algn="l" rtl="0" eaLnBrk="0" fontAlgn="base" hangingPunct="0">
        <a:spcBef>
          <a:spcPct val="0"/>
        </a:spcBef>
        <a:spcAft>
          <a:spcPct val="0"/>
        </a:spcAft>
        <a:defRPr sz="3600" b="1">
          <a:solidFill>
            <a:schemeClr val="tx2"/>
          </a:solidFill>
          <a:latin typeface="DecimaWE Rg" panose="02000000000000000000" pitchFamily="2" charset="0"/>
        </a:defRPr>
      </a:lvl3pPr>
      <a:lvl4pPr algn="l" rtl="0" eaLnBrk="0" fontAlgn="base" hangingPunct="0">
        <a:spcBef>
          <a:spcPct val="0"/>
        </a:spcBef>
        <a:spcAft>
          <a:spcPct val="0"/>
        </a:spcAft>
        <a:defRPr sz="3600" b="1">
          <a:solidFill>
            <a:schemeClr val="tx2"/>
          </a:solidFill>
          <a:latin typeface="DecimaWE Rg" panose="02000000000000000000" pitchFamily="2" charset="0"/>
        </a:defRPr>
      </a:lvl4pPr>
      <a:lvl5pPr algn="l" rtl="0" eaLnBrk="0" fontAlgn="base" hangingPunct="0">
        <a:spcBef>
          <a:spcPct val="0"/>
        </a:spcBef>
        <a:spcAft>
          <a:spcPct val="0"/>
        </a:spcAft>
        <a:defRPr sz="3600" b="1">
          <a:solidFill>
            <a:schemeClr val="tx2"/>
          </a:solidFill>
          <a:latin typeface="DecimaWE Rg" panose="02000000000000000000" pitchFamily="2" charset="0"/>
        </a:defRPr>
      </a:lvl5pPr>
      <a:lvl6pPr marL="457200" algn="l" rtl="0" fontAlgn="base">
        <a:spcBef>
          <a:spcPct val="0"/>
        </a:spcBef>
        <a:spcAft>
          <a:spcPct val="0"/>
        </a:spcAft>
        <a:defRPr sz="3600" b="1">
          <a:solidFill>
            <a:schemeClr val="tx2"/>
          </a:solidFill>
          <a:latin typeface="DecimaWE Rg" panose="02000000000000000000" pitchFamily="2" charset="0"/>
        </a:defRPr>
      </a:lvl6pPr>
      <a:lvl7pPr marL="914400" algn="l" rtl="0" fontAlgn="base">
        <a:spcBef>
          <a:spcPct val="0"/>
        </a:spcBef>
        <a:spcAft>
          <a:spcPct val="0"/>
        </a:spcAft>
        <a:defRPr sz="3600" b="1">
          <a:solidFill>
            <a:schemeClr val="tx2"/>
          </a:solidFill>
          <a:latin typeface="DecimaWE Rg" panose="02000000000000000000" pitchFamily="2" charset="0"/>
        </a:defRPr>
      </a:lvl7pPr>
      <a:lvl8pPr marL="1371600" algn="l" rtl="0" fontAlgn="base">
        <a:spcBef>
          <a:spcPct val="0"/>
        </a:spcBef>
        <a:spcAft>
          <a:spcPct val="0"/>
        </a:spcAft>
        <a:defRPr sz="3600" b="1">
          <a:solidFill>
            <a:schemeClr val="tx2"/>
          </a:solidFill>
          <a:latin typeface="DecimaWE Rg" panose="02000000000000000000" pitchFamily="2" charset="0"/>
        </a:defRPr>
      </a:lvl8pPr>
      <a:lvl9pPr marL="1828800" algn="l" rtl="0" fontAlgn="base">
        <a:spcBef>
          <a:spcPct val="0"/>
        </a:spcBef>
        <a:spcAft>
          <a:spcPct val="0"/>
        </a:spcAft>
        <a:defRPr sz="3600" b="1">
          <a:solidFill>
            <a:schemeClr val="tx2"/>
          </a:solidFill>
          <a:latin typeface="DecimaWE Rg" panose="02000000000000000000" pitchFamily="2" charset="0"/>
        </a:defRPr>
      </a:lvl9pPr>
    </p:titleStyle>
    <p:bodyStyle>
      <a:lvl1pPr algn="l" rtl="0" eaLnBrk="0" fontAlgn="base" hangingPunct="0">
        <a:spcBef>
          <a:spcPct val="20000"/>
        </a:spcBef>
        <a:spcAft>
          <a:spcPct val="0"/>
        </a:spcAft>
        <a:buClr>
          <a:srgbClr val="21449C"/>
        </a:buCl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Wingdings" panose="05000000000000000000" pitchFamily="2" charset="2"/>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200" kern="1200">
          <a:solidFill>
            <a:schemeClr val="tx1"/>
          </a:solidFill>
          <a:latin typeface="+mn-lt"/>
          <a:ea typeface="+mn-ea"/>
          <a:cs typeface="+mn-cs"/>
        </a:defRPr>
      </a:lvl3pPr>
      <a:lvl4pPr marL="1600200" indent="-228600" algn="l" rtl="0" eaLnBrk="0" fontAlgn="base" hangingPunct="0">
        <a:spcBef>
          <a:spcPct val="20000"/>
        </a:spcBef>
        <a:spcAft>
          <a:spcPct val="0"/>
        </a:spcAft>
        <a:defRPr kern="1200">
          <a:solidFill>
            <a:schemeClr val="tx1"/>
          </a:solidFill>
          <a:latin typeface="DecimaW03 Rg" pitchFamily="2" charset="0"/>
          <a:ea typeface="+mn-ea"/>
          <a:cs typeface="+mn-cs"/>
        </a:defRPr>
      </a:lvl4pPr>
      <a:lvl5pPr marL="2057400" indent="-228600" algn="l" rtl="0" eaLnBrk="0" fontAlgn="base" hangingPunct="0">
        <a:spcBef>
          <a:spcPct val="20000"/>
        </a:spcBef>
        <a:spcAft>
          <a:spcPct val="0"/>
        </a:spcAft>
        <a:buChar char="»"/>
        <a:defRPr kern="1200">
          <a:solidFill>
            <a:schemeClr val="tx1"/>
          </a:solidFill>
          <a:latin typeface="DecimaW03 Rg"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Segnaposto titolo 1">
            <a:extLst>
              <a:ext uri="{FF2B5EF4-FFF2-40B4-BE49-F238E27FC236}">
                <a16:creationId xmlns:a16="http://schemas.microsoft.com/office/drawing/2014/main" id="{DB579BA3-C6CC-3B2F-F785-02EE79AAD2A8}"/>
              </a:ext>
            </a:extLst>
          </p:cNvPr>
          <p:cNvSpPr>
            <a:spLocks noGrp="1" noChangeArrowheads="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it-IT" altLang="it-IT"/>
              <a:t>Fare clic per modificare lo stile del titolo dello schema</a:t>
            </a:r>
          </a:p>
        </p:txBody>
      </p:sp>
      <p:sp>
        <p:nvSpPr>
          <p:cNvPr id="2051" name="Segnaposto testo 2">
            <a:extLst>
              <a:ext uri="{FF2B5EF4-FFF2-40B4-BE49-F238E27FC236}">
                <a16:creationId xmlns:a16="http://schemas.microsoft.com/office/drawing/2014/main" id="{A6681B37-19CA-42DC-6D9B-F701B81158B8}"/>
              </a:ext>
            </a:extLst>
          </p:cNvPr>
          <p:cNvSpPr>
            <a:spLocks noGrp="1" noChangeArrowheads="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it-IT" altLang="it-IT"/>
              <a:t>Fare clic per modificare gli stili del testo dello schema</a:t>
            </a:r>
          </a:p>
          <a:p>
            <a:pPr lvl="1"/>
            <a:r>
              <a:rPr lang="it-IT" altLang="it-IT"/>
              <a:t>Secondo livello</a:t>
            </a:r>
          </a:p>
          <a:p>
            <a:pPr lvl="2"/>
            <a:r>
              <a:rPr lang="it-IT" altLang="it-IT"/>
              <a:t>Terzo livello</a:t>
            </a:r>
          </a:p>
          <a:p>
            <a:pPr lvl="3"/>
            <a:r>
              <a:rPr lang="it-IT" altLang="it-IT"/>
              <a:t>Quarto livello</a:t>
            </a:r>
          </a:p>
          <a:p>
            <a:pPr lvl="4"/>
            <a:r>
              <a:rPr lang="it-IT" altLang="it-IT"/>
              <a:t>Quinto livello</a:t>
            </a:r>
          </a:p>
        </p:txBody>
      </p:sp>
      <p:sp>
        <p:nvSpPr>
          <p:cNvPr id="4" name="Segnaposto data 3">
            <a:extLst>
              <a:ext uri="{FF2B5EF4-FFF2-40B4-BE49-F238E27FC236}">
                <a16:creationId xmlns:a16="http://schemas.microsoft.com/office/drawing/2014/main" id="{80E2D3C6-A3AE-B3AE-4D09-FBD25E3F8F12}"/>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pPr>
              <a:defRPr/>
            </a:pPr>
            <a:fld id="{7C4AC9FE-1646-4262-A386-09F1436EE62A}" type="datetimeFigureOut">
              <a:rPr lang="it-IT"/>
              <a:pPr>
                <a:defRPr/>
              </a:pPr>
              <a:t>16/10/2026</a:t>
            </a:fld>
            <a:endParaRPr lang="it-IT"/>
          </a:p>
        </p:txBody>
      </p:sp>
      <p:sp>
        <p:nvSpPr>
          <p:cNvPr id="5" name="Segnaposto piè di pagina 4">
            <a:extLst>
              <a:ext uri="{FF2B5EF4-FFF2-40B4-BE49-F238E27FC236}">
                <a16:creationId xmlns:a16="http://schemas.microsoft.com/office/drawing/2014/main" id="{52745138-C1B3-2839-980D-A23B2C6B7490}"/>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pPr>
              <a:defRPr/>
            </a:pPr>
            <a:endParaRPr lang="it-IT"/>
          </a:p>
        </p:txBody>
      </p:sp>
      <p:sp>
        <p:nvSpPr>
          <p:cNvPr id="6" name="Segnaposto numero diapositiva 5">
            <a:extLst>
              <a:ext uri="{FF2B5EF4-FFF2-40B4-BE49-F238E27FC236}">
                <a16:creationId xmlns:a16="http://schemas.microsoft.com/office/drawing/2014/main" id="{3A18E668-8B96-2931-5CF2-7EA2785550C7}"/>
              </a:ext>
            </a:extLst>
          </p:cNvPr>
          <p:cNvSpPr>
            <a:spLocks noGrp="1"/>
          </p:cNvSpPr>
          <p:nvPr>
            <p:ph type="sldNum" sz="quarter" idx="4"/>
          </p:nvPr>
        </p:nvSpPr>
        <p:spPr>
          <a:xfrm>
            <a:off x="6457950" y="6356350"/>
            <a:ext cx="20574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767676"/>
                </a:solidFill>
              </a:defRPr>
            </a:lvl1pPr>
          </a:lstStyle>
          <a:p>
            <a:fld id="{9E0E2C9D-BDB2-4D56-87E5-8A2832F25634}" type="slidenum">
              <a:rPr lang="it-IT" altLang="it-IT"/>
              <a:pPr/>
              <a:t>‹N›</a:t>
            </a:fld>
            <a:endParaRPr lang="it-IT" altLang="it-IT"/>
          </a:p>
        </p:txBody>
      </p:sp>
    </p:spTree>
  </p:cSld>
  <p:clrMap bg1="lt1" tx1="dk1" bg2="lt2" tx2="dk2" accent1="accent1" accent2="accent2" accent3="accent3" accent4="accent4" accent5="accent5" accent6="accent6" hlink="hlink" folHlink="folHlink"/>
  <p:sldLayoutIdLst>
    <p:sldLayoutId id="2147484449" r:id="rId1"/>
    <p:sldLayoutId id="2147484450" r:id="rId2"/>
    <p:sldLayoutId id="2147484451" r:id="rId3"/>
    <p:sldLayoutId id="2147484452" r:id="rId4"/>
    <p:sldLayoutId id="2147484453" r:id="rId5"/>
    <p:sldLayoutId id="2147484454" r:id="rId6"/>
    <p:sldLayoutId id="2147484455" r:id="rId7"/>
    <p:sldLayoutId id="2147484456" r:id="rId8"/>
    <p:sldLayoutId id="2147484457" r:id="rId9"/>
    <p:sldLayoutId id="2147484458" r:id="rId10"/>
    <p:sldLayoutId id="2147484459"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Aptos Display" panose="020B0004020202020204" pitchFamily="34" charset="0"/>
        </a:defRPr>
      </a:lvl2pPr>
      <a:lvl3pPr algn="l" rtl="0" eaLnBrk="0" fontAlgn="base" hangingPunct="0">
        <a:lnSpc>
          <a:spcPct val="90000"/>
        </a:lnSpc>
        <a:spcBef>
          <a:spcPct val="0"/>
        </a:spcBef>
        <a:spcAft>
          <a:spcPct val="0"/>
        </a:spcAft>
        <a:defRPr sz="4400">
          <a:solidFill>
            <a:schemeClr val="tx1"/>
          </a:solidFill>
          <a:latin typeface="Aptos Display" panose="020B0004020202020204" pitchFamily="34" charset="0"/>
        </a:defRPr>
      </a:lvl3pPr>
      <a:lvl4pPr algn="l" rtl="0" eaLnBrk="0" fontAlgn="base" hangingPunct="0">
        <a:lnSpc>
          <a:spcPct val="90000"/>
        </a:lnSpc>
        <a:spcBef>
          <a:spcPct val="0"/>
        </a:spcBef>
        <a:spcAft>
          <a:spcPct val="0"/>
        </a:spcAft>
        <a:defRPr sz="4400">
          <a:solidFill>
            <a:schemeClr val="tx1"/>
          </a:solidFill>
          <a:latin typeface="Aptos Display" panose="020B0004020202020204" pitchFamily="34" charset="0"/>
        </a:defRPr>
      </a:lvl4pPr>
      <a:lvl5pPr algn="l" rtl="0" eaLnBrk="0" fontAlgn="base" hangingPunct="0">
        <a:lnSpc>
          <a:spcPct val="90000"/>
        </a:lnSpc>
        <a:spcBef>
          <a:spcPct val="0"/>
        </a:spcBef>
        <a:spcAft>
          <a:spcPct val="0"/>
        </a:spcAft>
        <a:defRPr sz="4400">
          <a:solidFill>
            <a:schemeClr val="tx1"/>
          </a:solidFill>
          <a:latin typeface="Aptos Display" panose="020B0004020202020204" pitchFamily="34" charset="0"/>
        </a:defRPr>
      </a:lvl5pPr>
      <a:lvl6pPr marL="457200" algn="l" rtl="0" fontAlgn="base">
        <a:lnSpc>
          <a:spcPct val="90000"/>
        </a:lnSpc>
        <a:spcBef>
          <a:spcPct val="0"/>
        </a:spcBef>
        <a:spcAft>
          <a:spcPct val="0"/>
        </a:spcAft>
        <a:defRPr sz="4400">
          <a:solidFill>
            <a:schemeClr val="tx1"/>
          </a:solidFill>
          <a:latin typeface="Aptos Display" panose="020B0004020202020204" pitchFamily="34" charset="0"/>
        </a:defRPr>
      </a:lvl6pPr>
      <a:lvl7pPr marL="914400" algn="l" rtl="0" fontAlgn="base">
        <a:lnSpc>
          <a:spcPct val="90000"/>
        </a:lnSpc>
        <a:spcBef>
          <a:spcPct val="0"/>
        </a:spcBef>
        <a:spcAft>
          <a:spcPct val="0"/>
        </a:spcAft>
        <a:defRPr sz="4400">
          <a:solidFill>
            <a:schemeClr val="tx1"/>
          </a:solidFill>
          <a:latin typeface="Aptos Display" panose="020B0004020202020204" pitchFamily="34" charset="0"/>
        </a:defRPr>
      </a:lvl7pPr>
      <a:lvl8pPr marL="1371600" algn="l" rtl="0" fontAlgn="base">
        <a:lnSpc>
          <a:spcPct val="90000"/>
        </a:lnSpc>
        <a:spcBef>
          <a:spcPct val="0"/>
        </a:spcBef>
        <a:spcAft>
          <a:spcPct val="0"/>
        </a:spcAft>
        <a:defRPr sz="4400">
          <a:solidFill>
            <a:schemeClr val="tx1"/>
          </a:solidFill>
          <a:latin typeface="Aptos Display" panose="020B0004020202020204" pitchFamily="34" charset="0"/>
        </a:defRPr>
      </a:lvl8pPr>
      <a:lvl9pPr marL="1828800" algn="l" rtl="0" fontAlgn="base">
        <a:lnSpc>
          <a:spcPct val="90000"/>
        </a:lnSpc>
        <a:spcBef>
          <a:spcPct val="0"/>
        </a:spcBef>
        <a:spcAft>
          <a:spcPct val="0"/>
        </a:spcAft>
        <a:defRPr sz="4400">
          <a:solidFill>
            <a:schemeClr val="tx1"/>
          </a:solidFill>
          <a:latin typeface="Aptos Display" panose="020B000402020202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Segnaposto titolo 1">
            <a:extLst>
              <a:ext uri="{FF2B5EF4-FFF2-40B4-BE49-F238E27FC236}">
                <a16:creationId xmlns:a16="http://schemas.microsoft.com/office/drawing/2014/main" id="{81699015-E027-0AC0-8F18-476AB1AC5428}"/>
              </a:ext>
            </a:extLst>
          </p:cNvPr>
          <p:cNvSpPr>
            <a:spLocks noGrp="1" noChangeArrowheads="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it-IT" altLang="it-IT"/>
              <a:t>Fare clic per modificare lo stile del titolo dello schema</a:t>
            </a:r>
          </a:p>
        </p:txBody>
      </p:sp>
      <p:sp>
        <p:nvSpPr>
          <p:cNvPr id="3075" name="Segnaposto testo 2">
            <a:extLst>
              <a:ext uri="{FF2B5EF4-FFF2-40B4-BE49-F238E27FC236}">
                <a16:creationId xmlns:a16="http://schemas.microsoft.com/office/drawing/2014/main" id="{7E21237D-C86B-EC91-E36C-79B6ED5630FA}"/>
              </a:ext>
            </a:extLst>
          </p:cNvPr>
          <p:cNvSpPr>
            <a:spLocks noGrp="1" noChangeArrowheads="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it-IT" altLang="it-IT"/>
              <a:t>Fare clic per modificare gli stili del testo dello schema</a:t>
            </a:r>
          </a:p>
          <a:p>
            <a:pPr lvl="1"/>
            <a:r>
              <a:rPr lang="it-IT" altLang="it-IT"/>
              <a:t>Secondo livello</a:t>
            </a:r>
          </a:p>
          <a:p>
            <a:pPr lvl="2"/>
            <a:r>
              <a:rPr lang="it-IT" altLang="it-IT"/>
              <a:t>Terzo livello</a:t>
            </a:r>
          </a:p>
          <a:p>
            <a:pPr lvl="3"/>
            <a:r>
              <a:rPr lang="it-IT" altLang="it-IT"/>
              <a:t>Quarto livello</a:t>
            </a:r>
          </a:p>
          <a:p>
            <a:pPr lvl="4"/>
            <a:r>
              <a:rPr lang="it-IT" altLang="it-IT"/>
              <a:t>Quinto livello</a:t>
            </a:r>
          </a:p>
        </p:txBody>
      </p:sp>
      <p:sp>
        <p:nvSpPr>
          <p:cNvPr id="4" name="Segnaposto data 3">
            <a:extLst>
              <a:ext uri="{FF2B5EF4-FFF2-40B4-BE49-F238E27FC236}">
                <a16:creationId xmlns:a16="http://schemas.microsoft.com/office/drawing/2014/main" id="{48C64CF1-D1D0-656B-46E4-A6E67F56838B}"/>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pPr>
              <a:defRPr/>
            </a:pPr>
            <a:fld id="{46E0D1EE-ACEA-459C-AD27-E378A4115B71}" type="datetimeFigureOut">
              <a:rPr lang="it-IT"/>
              <a:pPr>
                <a:defRPr/>
              </a:pPr>
              <a:t>16/10/2026</a:t>
            </a:fld>
            <a:endParaRPr lang="it-IT"/>
          </a:p>
        </p:txBody>
      </p:sp>
      <p:sp>
        <p:nvSpPr>
          <p:cNvPr id="5" name="Segnaposto piè di pagina 4">
            <a:extLst>
              <a:ext uri="{FF2B5EF4-FFF2-40B4-BE49-F238E27FC236}">
                <a16:creationId xmlns:a16="http://schemas.microsoft.com/office/drawing/2014/main" id="{45B75E88-0F18-4EA3-CEF1-4CCFBDB2006F}"/>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pPr>
              <a:defRPr/>
            </a:pPr>
            <a:endParaRPr lang="it-IT"/>
          </a:p>
        </p:txBody>
      </p:sp>
      <p:sp>
        <p:nvSpPr>
          <p:cNvPr id="6" name="Segnaposto numero diapositiva 5">
            <a:extLst>
              <a:ext uri="{FF2B5EF4-FFF2-40B4-BE49-F238E27FC236}">
                <a16:creationId xmlns:a16="http://schemas.microsoft.com/office/drawing/2014/main" id="{0B615B71-C04A-1986-F745-56FDF24316D8}"/>
              </a:ext>
            </a:extLst>
          </p:cNvPr>
          <p:cNvSpPr>
            <a:spLocks noGrp="1"/>
          </p:cNvSpPr>
          <p:nvPr>
            <p:ph type="sldNum" sz="quarter" idx="4"/>
          </p:nvPr>
        </p:nvSpPr>
        <p:spPr>
          <a:xfrm>
            <a:off x="6457950" y="6356350"/>
            <a:ext cx="20574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767676"/>
                </a:solidFill>
              </a:defRPr>
            </a:lvl1pPr>
          </a:lstStyle>
          <a:p>
            <a:fld id="{FC6EB87C-36AF-46B5-B063-0F407CEEF3CB}" type="slidenum">
              <a:rPr lang="it-IT" altLang="it-IT"/>
              <a:pPr/>
              <a:t>‹N›</a:t>
            </a:fld>
            <a:endParaRPr lang="it-IT" altLang="it-IT"/>
          </a:p>
        </p:txBody>
      </p:sp>
    </p:spTree>
  </p:cSld>
  <p:clrMap bg1="lt1" tx1="dk1" bg2="lt2" tx2="dk2" accent1="accent1" accent2="accent2" accent3="accent3" accent4="accent4" accent5="accent5" accent6="accent6" hlink="hlink" folHlink="folHlink"/>
  <p:sldLayoutIdLst>
    <p:sldLayoutId id="2147484460" r:id="rId1"/>
    <p:sldLayoutId id="2147484461" r:id="rId2"/>
    <p:sldLayoutId id="2147484462" r:id="rId3"/>
    <p:sldLayoutId id="2147484463" r:id="rId4"/>
    <p:sldLayoutId id="2147484464" r:id="rId5"/>
    <p:sldLayoutId id="2147484465" r:id="rId6"/>
    <p:sldLayoutId id="2147484466" r:id="rId7"/>
    <p:sldLayoutId id="2147484467" r:id="rId8"/>
    <p:sldLayoutId id="2147484468" r:id="rId9"/>
    <p:sldLayoutId id="2147484469" r:id="rId10"/>
    <p:sldLayoutId id="2147484470"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Aptos Display" panose="020B0004020202020204" pitchFamily="34" charset="0"/>
        </a:defRPr>
      </a:lvl2pPr>
      <a:lvl3pPr algn="l" rtl="0" eaLnBrk="0" fontAlgn="base" hangingPunct="0">
        <a:lnSpc>
          <a:spcPct val="90000"/>
        </a:lnSpc>
        <a:spcBef>
          <a:spcPct val="0"/>
        </a:spcBef>
        <a:spcAft>
          <a:spcPct val="0"/>
        </a:spcAft>
        <a:defRPr sz="4400">
          <a:solidFill>
            <a:schemeClr val="tx1"/>
          </a:solidFill>
          <a:latin typeface="Aptos Display" panose="020B0004020202020204" pitchFamily="34" charset="0"/>
        </a:defRPr>
      </a:lvl3pPr>
      <a:lvl4pPr algn="l" rtl="0" eaLnBrk="0" fontAlgn="base" hangingPunct="0">
        <a:lnSpc>
          <a:spcPct val="90000"/>
        </a:lnSpc>
        <a:spcBef>
          <a:spcPct val="0"/>
        </a:spcBef>
        <a:spcAft>
          <a:spcPct val="0"/>
        </a:spcAft>
        <a:defRPr sz="4400">
          <a:solidFill>
            <a:schemeClr val="tx1"/>
          </a:solidFill>
          <a:latin typeface="Aptos Display" panose="020B0004020202020204" pitchFamily="34" charset="0"/>
        </a:defRPr>
      </a:lvl4pPr>
      <a:lvl5pPr algn="l" rtl="0" eaLnBrk="0" fontAlgn="base" hangingPunct="0">
        <a:lnSpc>
          <a:spcPct val="90000"/>
        </a:lnSpc>
        <a:spcBef>
          <a:spcPct val="0"/>
        </a:spcBef>
        <a:spcAft>
          <a:spcPct val="0"/>
        </a:spcAft>
        <a:defRPr sz="4400">
          <a:solidFill>
            <a:schemeClr val="tx1"/>
          </a:solidFill>
          <a:latin typeface="Aptos Display" panose="020B0004020202020204" pitchFamily="34" charset="0"/>
        </a:defRPr>
      </a:lvl5pPr>
      <a:lvl6pPr marL="457200" algn="l" rtl="0" fontAlgn="base">
        <a:lnSpc>
          <a:spcPct val="90000"/>
        </a:lnSpc>
        <a:spcBef>
          <a:spcPct val="0"/>
        </a:spcBef>
        <a:spcAft>
          <a:spcPct val="0"/>
        </a:spcAft>
        <a:defRPr sz="4400">
          <a:solidFill>
            <a:schemeClr val="tx1"/>
          </a:solidFill>
          <a:latin typeface="Aptos Display" panose="020B0004020202020204" pitchFamily="34" charset="0"/>
        </a:defRPr>
      </a:lvl6pPr>
      <a:lvl7pPr marL="914400" algn="l" rtl="0" fontAlgn="base">
        <a:lnSpc>
          <a:spcPct val="90000"/>
        </a:lnSpc>
        <a:spcBef>
          <a:spcPct val="0"/>
        </a:spcBef>
        <a:spcAft>
          <a:spcPct val="0"/>
        </a:spcAft>
        <a:defRPr sz="4400">
          <a:solidFill>
            <a:schemeClr val="tx1"/>
          </a:solidFill>
          <a:latin typeface="Aptos Display" panose="020B0004020202020204" pitchFamily="34" charset="0"/>
        </a:defRPr>
      </a:lvl7pPr>
      <a:lvl8pPr marL="1371600" algn="l" rtl="0" fontAlgn="base">
        <a:lnSpc>
          <a:spcPct val="90000"/>
        </a:lnSpc>
        <a:spcBef>
          <a:spcPct val="0"/>
        </a:spcBef>
        <a:spcAft>
          <a:spcPct val="0"/>
        </a:spcAft>
        <a:defRPr sz="4400">
          <a:solidFill>
            <a:schemeClr val="tx1"/>
          </a:solidFill>
          <a:latin typeface="Aptos Display" panose="020B0004020202020204" pitchFamily="34" charset="0"/>
        </a:defRPr>
      </a:lvl8pPr>
      <a:lvl9pPr marL="1828800" algn="l" rtl="0" fontAlgn="base">
        <a:lnSpc>
          <a:spcPct val="90000"/>
        </a:lnSpc>
        <a:spcBef>
          <a:spcPct val="0"/>
        </a:spcBef>
        <a:spcAft>
          <a:spcPct val="0"/>
        </a:spcAft>
        <a:defRPr sz="4400">
          <a:solidFill>
            <a:schemeClr val="tx1"/>
          </a:solidFill>
          <a:latin typeface="Aptos Display" panose="020B000402020202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8" name="Segnaposto titolo 1">
            <a:extLst>
              <a:ext uri="{FF2B5EF4-FFF2-40B4-BE49-F238E27FC236}">
                <a16:creationId xmlns:a16="http://schemas.microsoft.com/office/drawing/2014/main" id="{FF61C902-4404-A2B1-50BC-32AAEA5AA135}"/>
              </a:ext>
            </a:extLst>
          </p:cNvPr>
          <p:cNvSpPr>
            <a:spLocks noGrp="1" noChangeArrowheads="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it-IT" altLang="it-IT"/>
              <a:t>Fare clic per modificare lo stile del titolo dello schema</a:t>
            </a:r>
          </a:p>
        </p:txBody>
      </p:sp>
      <p:sp>
        <p:nvSpPr>
          <p:cNvPr id="4099" name="Segnaposto testo 2">
            <a:extLst>
              <a:ext uri="{FF2B5EF4-FFF2-40B4-BE49-F238E27FC236}">
                <a16:creationId xmlns:a16="http://schemas.microsoft.com/office/drawing/2014/main" id="{4665B073-CE54-27DE-BC56-F42F605810B1}"/>
              </a:ext>
            </a:extLst>
          </p:cNvPr>
          <p:cNvSpPr>
            <a:spLocks noGrp="1" noChangeArrowheads="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it-IT" altLang="it-IT"/>
              <a:t>Fare clic per modificare gli stili del testo dello schema</a:t>
            </a:r>
          </a:p>
          <a:p>
            <a:pPr lvl="1"/>
            <a:r>
              <a:rPr lang="it-IT" altLang="it-IT"/>
              <a:t>Secondo livello</a:t>
            </a:r>
          </a:p>
          <a:p>
            <a:pPr lvl="2"/>
            <a:r>
              <a:rPr lang="it-IT" altLang="it-IT"/>
              <a:t>Terzo livello</a:t>
            </a:r>
          </a:p>
          <a:p>
            <a:pPr lvl="3"/>
            <a:r>
              <a:rPr lang="it-IT" altLang="it-IT"/>
              <a:t>Quarto livello</a:t>
            </a:r>
          </a:p>
          <a:p>
            <a:pPr lvl="4"/>
            <a:r>
              <a:rPr lang="it-IT" altLang="it-IT"/>
              <a:t>Quinto livello</a:t>
            </a:r>
          </a:p>
        </p:txBody>
      </p:sp>
      <p:sp>
        <p:nvSpPr>
          <p:cNvPr id="4" name="Segnaposto data 3">
            <a:extLst>
              <a:ext uri="{FF2B5EF4-FFF2-40B4-BE49-F238E27FC236}">
                <a16:creationId xmlns:a16="http://schemas.microsoft.com/office/drawing/2014/main" id="{11C7DC53-2486-50C4-813F-A27B69DF845B}"/>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pPr>
              <a:defRPr/>
            </a:pPr>
            <a:fld id="{F43CEE16-BB74-4678-A3DC-F1431F5E8A34}" type="datetimeFigureOut">
              <a:rPr lang="it-IT"/>
              <a:pPr>
                <a:defRPr/>
              </a:pPr>
              <a:t>16/10/2026</a:t>
            </a:fld>
            <a:endParaRPr lang="it-IT"/>
          </a:p>
        </p:txBody>
      </p:sp>
      <p:sp>
        <p:nvSpPr>
          <p:cNvPr id="5" name="Segnaposto piè di pagina 4">
            <a:extLst>
              <a:ext uri="{FF2B5EF4-FFF2-40B4-BE49-F238E27FC236}">
                <a16:creationId xmlns:a16="http://schemas.microsoft.com/office/drawing/2014/main" id="{B0167BD1-1AF8-B08B-3CC3-148647874384}"/>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pPr>
              <a:defRPr/>
            </a:pPr>
            <a:endParaRPr lang="it-IT"/>
          </a:p>
        </p:txBody>
      </p:sp>
      <p:sp>
        <p:nvSpPr>
          <p:cNvPr id="6" name="Segnaposto numero diapositiva 5">
            <a:extLst>
              <a:ext uri="{FF2B5EF4-FFF2-40B4-BE49-F238E27FC236}">
                <a16:creationId xmlns:a16="http://schemas.microsoft.com/office/drawing/2014/main" id="{FFD1BEC0-91E3-9AAA-E96D-DB38F691B524}"/>
              </a:ext>
            </a:extLst>
          </p:cNvPr>
          <p:cNvSpPr>
            <a:spLocks noGrp="1"/>
          </p:cNvSpPr>
          <p:nvPr>
            <p:ph type="sldNum" sz="quarter" idx="4"/>
          </p:nvPr>
        </p:nvSpPr>
        <p:spPr>
          <a:xfrm>
            <a:off x="6457950" y="6356350"/>
            <a:ext cx="20574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767676"/>
                </a:solidFill>
              </a:defRPr>
            </a:lvl1pPr>
          </a:lstStyle>
          <a:p>
            <a:fld id="{C2EC45A4-7E11-40CB-A35C-31DE7E7C00E0}" type="slidenum">
              <a:rPr lang="it-IT" altLang="it-IT"/>
              <a:pPr/>
              <a:t>‹N›</a:t>
            </a:fld>
            <a:endParaRPr lang="it-IT" altLang="it-IT"/>
          </a:p>
        </p:txBody>
      </p:sp>
    </p:spTree>
  </p:cSld>
  <p:clrMap bg1="lt1" tx1="dk1" bg2="lt2" tx2="dk2" accent1="accent1" accent2="accent2" accent3="accent3" accent4="accent4" accent5="accent5" accent6="accent6" hlink="hlink" folHlink="folHlink"/>
  <p:sldLayoutIdLst>
    <p:sldLayoutId id="2147484471" r:id="rId1"/>
    <p:sldLayoutId id="2147484472" r:id="rId2"/>
    <p:sldLayoutId id="2147484473" r:id="rId3"/>
    <p:sldLayoutId id="2147484474" r:id="rId4"/>
    <p:sldLayoutId id="2147484475" r:id="rId5"/>
    <p:sldLayoutId id="2147484476" r:id="rId6"/>
    <p:sldLayoutId id="2147484477" r:id="rId7"/>
    <p:sldLayoutId id="2147484478" r:id="rId8"/>
    <p:sldLayoutId id="2147484479" r:id="rId9"/>
    <p:sldLayoutId id="2147484480" r:id="rId10"/>
    <p:sldLayoutId id="2147484481"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Aptos Display" panose="020B0004020202020204" pitchFamily="34" charset="0"/>
        </a:defRPr>
      </a:lvl2pPr>
      <a:lvl3pPr algn="l" rtl="0" eaLnBrk="0" fontAlgn="base" hangingPunct="0">
        <a:lnSpc>
          <a:spcPct val="90000"/>
        </a:lnSpc>
        <a:spcBef>
          <a:spcPct val="0"/>
        </a:spcBef>
        <a:spcAft>
          <a:spcPct val="0"/>
        </a:spcAft>
        <a:defRPr sz="4400">
          <a:solidFill>
            <a:schemeClr val="tx1"/>
          </a:solidFill>
          <a:latin typeface="Aptos Display" panose="020B0004020202020204" pitchFamily="34" charset="0"/>
        </a:defRPr>
      </a:lvl3pPr>
      <a:lvl4pPr algn="l" rtl="0" eaLnBrk="0" fontAlgn="base" hangingPunct="0">
        <a:lnSpc>
          <a:spcPct val="90000"/>
        </a:lnSpc>
        <a:spcBef>
          <a:spcPct val="0"/>
        </a:spcBef>
        <a:spcAft>
          <a:spcPct val="0"/>
        </a:spcAft>
        <a:defRPr sz="4400">
          <a:solidFill>
            <a:schemeClr val="tx1"/>
          </a:solidFill>
          <a:latin typeface="Aptos Display" panose="020B0004020202020204" pitchFamily="34" charset="0"/>
        </a:defRPr>
      </a:lvl4pPr>
      <a:lvl5pPr algn="l" rtl="0" eaLnBrk="0" fontAlgn="base" hangingPunct="0">
        <a:lnSpc>
          <a:spcPct val="90000"/>
        </a:lnSpc>
        <a:spcBef>
          <a:spcPct val="0"/>
        </a:spcBef>
        <a:spcAft>
          <a:spcPct val="0"/>
        </a:spcAft>
        <a:defRPr sz="4400">
          <a:solidFill>
            <a:schemeClr val="tx1"/>
          </a:solidFill>
          <a:latin typeface="Aptos Display" panose="020B0004020202020204" pitchFamily="34" charset="0"/>
        </a:defRPr>
      </a:lvl5pPr>
      <a:lvl6pPr marL="457200" algn="l" rtl="0" fontAlgn="base">
        <a:lnSpc>
          <a:spcPct val="90000"/>
        </a:lnSpc>
        <a:spcBef>
          <a:spcPct val="0"/>
        </a:spcBef>
        <a:spcAft>
          <a:spcPct val="0"/>
        </a:spcAft>
        <a:defRPr sz="4400">
          <a:solidFill>
            <a:schemeClr val="tx1"/>
          </a:solidFill>
          <a:latin typeface="Aptos Display" panose="020B0004020202020204" pitchFamily="34" charset="0"/>
        </a:defRPr>
      </a:lvl6pPr>
      <a:lvl7pPr marL="914400" algn="l" rtl="0" fontAlgn="base">
        <a:lnSpc>
          <a:spcPct val="90000"/>
        </a:lnSpc>
        <a:spcBef>
          <a:spcPct val="0"/>
        </a:spcBef>
        <a:spcAft>
          <a:spcPct val="0"/>
        </a:spcAft>
        <a:defRPr sz="4400">
          <a:solidFill>
            <a:schemeClr val="tx1"/>
          </a:solidFill>
          <a:latin typeface="Aptos Display" panose="020B0004020202020204" pitchFamily="34" charset="0"/>
        </a:defRPr>
      </a:lvl7pPr>
      <a:lvl8pPr marL="1371600" algn="l" rtl="0" fontAlgn="base">
        <a:lnSpc>
          <a:spcPct val="90000"/>
        </a:lnSpc>
        <a:spcBef>
          <a:spcPct val="0"/>
        </a:spcBef>
        <a:spcAft>
          <a:spcPct val="0"/>
        </a:spcAft>
        <a:defRPr sz="4400">
          <a:solidFill>
            <a:schemeClr val="tx1"/>
          </a:solidFill>
          <a:latin typeface="Aptos Display" panose="020B0004020202020204" pitchFamily="34" charset="0"/>
        </a:defRPr>
      </a:lvl8pPr>
      <a:lvl9pPr marL="1828800" algn="l" rtl="0" fontAlgn="base">
        <a:lnSpc>
          <a:spcPct val="90000"/>
        </a:lnSpc>
        <a:spcBef>
          <a:spcPct val="0"/>
        </a:spcBef>
        <a:spcAft>
          <a:spcPct val="0"/>
        </a:spcAft>
        <a:defRPr sz="4400">
          <a:solidFill>
            <a:schemeClr val="tx1"/>
          </a:solidFill>
          <a:latin typeface="Aptos Display" panose="020B000402020202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hyperlink" Target="https://cucsa.regione.fvg.it/it_IT/glossario" TargetMode="External"/><Relationship Id="rId3" Type="http://schemas.openxmlformats.org/officeDocument/2006/relationships/hyperlink" Target="https://cucsa.regione.fvg.it/it_IT/" TargetMode="External"/><Relationship Id="rId7" Type="http://schemas.openxmlformats.org/officeDocument/2006/relationships/hyperlink" Target="https://cucsa.regione.fvg.it/it_IT/faq"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hyperlink" Target="https://cucsa.regione.fvg.it/it_IT/link" TargetMode="External"/><Relationship Id="rId5" Type="http://schemas.openxmlformats.org/officeDocument/2006/relationships/hyperlink" Target="https://cucsa.regione.fvg.it/it_IT/news" TargetMode="External"/><Relationship Id="rId4" Type="http://schemas.openxmlformats.org/officeDocument/2006/relationships/hyperlink" Target="https://cucsa.regione.fvg.it/consulenza" TargetMode="External"/><Relationship Id="rId9" Type="http://schemas.openxmlformats.org/officeDocument/2006/relationships/hyperlink" Target="https://cucsa.regione.fvg.it/it_IT/documentazione"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cucsa.regione.fvg.it/consulenza"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mailto:nicla.defilpo@regione.fvg.it"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hyperlink" Target="mailto:francesca.lucia@regione.fvg.it" TargetMode="External"/><Relationship Id="rId4" Type="http://schemas.openxmlformats.org/officeDocument/2006/relationships/hyperlink" Target="mailto:lara.framalico@regione.fvg.it"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4">
            <a:extLst>
              <a:ext uri="{FF2B5EF4-FFF2-40B4-BE49-F238E27FC236}">
                <a16:creationId xmlns:a16="http://schemas.microsoft.com/office/drawing/2014/main" id="{1628F937-31F6-CF3A-DBE5-7EC027627CC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4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555" name="Text Box 27">
            <a:extLst>
              <a:ext uri="{FF2B5EF4-FFF2-40B4-BE49-F238E27FC236}">
                <a16:creationId xmlns:a16="http://schemas.microsoft.com/office/drawing/2014/main" id="{31487F60-AAED-1F68-ABC5-9B65E86ABE8D}"/>
              </a:ext>
            </a:extLst>
          </p:cNvPr>
          <p:cNvSpPr txBox="1">
            <a:spLocks noChangeArrowheads="1"/>
          </p:cNvSpPr>
          <p:nvPr/>
        </p:nvSpPr>
        <p:spPr bwMode="auto">
          <a:xfrm>
            <a:off x="400050" y="6093296"/>
            <a:ext cx="798195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a:defRPr sz="4400">
                <a:solidFill>
                  <a:schemeClr val="tx1"/>
                </a:solidFill>
                <a:latin typeface="DecimaWE Rg" panose="02000000000000000000" pitchFamily="2" charset="0"/>
              </a:defRPr>
            </a:lvl1pPr>
            <a:lvl2pPr marL="742950" indent="-285750">
              <a:defRPr sz="4400">
                <a:solidFill>
                  <a:schemeClr val="tx1"/>
                </a:solidFill>
                <a:latin typeface="DecimaWE Rg" panose="02000000000000000000" pitchFamily="2" charset="0"/>
              </a:defRPr>
            </a:lvl2pPr>
            <a:lvl3pPr marL="1143000" indent="-228600">
              <a:defRPr sz="4400">
                <a:solidFill>
                  <a:schemeClr val="tx1"/>
                </a:solidFill>
                <a:latin typeface="DecimaWE Rg" panose="02000000000000000000" pitchFamily="2" charset="0"/>
              </a:defRPr>
            </a:lvl3pPr>
            <a:lvl4pPr marL="1600200" indent="-228600">
              <a:defRPr sz="4400">
                <a:solidFill>
                  <a:schemeClr val="tx1"/>
                </a:solidFill>
                <a:latin typeface="DecimaWE Rg" panose="02000000000000000000" pitchFamily="2" charset="0"/>
              </a:defRPr>
            </a:lvl4pPr>
            <a:lvl5pPr marL="2057400" indent="-228600">
              <a:defRPr sz="4400">
                <a:solidFill>
                  <a:schemeClr val="tx1"/>
                </a:solidFill>
                <a:latin typeface="DecimaWE Rg" panose="02000000000000000000" pitchFamily="2" charset="0"/>
              </a:defRPr>
            </a:lvl5pPr>
            <a:lvl6pPr marL="2514600" indent="-228600" eaLnBrk="0" fontAlgn="base" hangingPunct="0">
              <a:spcBef>
                <a:spcPct val="0"/>
              </a:spcBef>
              <a:spcAft>
                <a:spcPct val="0"/>
              </a:spcAft>
              <a:defRPr sz="4400">
                <a:solidFill>
                  <a:schemeClr val="tx1"/>
                </a:solidFill>
                <a:latin typeface="DecimaWE Rg" panose="02000000000000000000" pitchFamily="2" charset="0"/>
              </a:defRPr>
            </a:lvl6pPr>
            <a:lvl7pPr marL="2971800" indent="-228600" eaLnBrk="0" fontAlgn="base" hangingPunct="0">
              <a:spcBef>
                <a:spcPct val="0"/>
              </a:spcBef>
              <a:spcAft>
                <a:spcPct val="0"/>
              </a:spcAft>
              <a:defRPr sz="4400">
                <a:solidFill>
                  <a:schemeClr val="tx1"/>
                </a:solidFill>
                <a:latin typeface="DecimaWE Rg" panose="02000000000000000000" pitchFamily="2" charset="0"/>
              </a:defRPr>
            </a:lvl7pPr>
            <a:lvl8pPr marL="3429000" indent="-228600" eaLnBrk="0" fontAlgn="base" hangingPunct="0">
              <a:spcBef>
                <a:spcPct val="0"/>
              </a:spcBef>
              <a:spcAft>
                <a:spcPct val="0"/>
              </a:spcAft>
              <a:defRPr sz="4400">
                <a:solidFill>
                  <a:schemeClr val="tx1"/>
                </a:solidFill>
                <a:latin typeface="DecimaWE Rg" panose="02000000000000000000" pitchFamily="2" charset="0"/>
              </a:defRPr>
            </a:lvl8pPr>
            <a:lvl9pPr marL="3886200" indent="-228600" eaLnBrk="0" fontAlgn="base" hangingPunct="0">
              <a:spcBef>
                <a:spcPct val="0"/>
              </a:spcBef>
              <a:spcAft>
                <a:spcPct val="0"/>
              </a:spcAft>
              <a:defRPr sz="4400">
                <a:solidFill>
                  <a:schemeClr val="tx1"/>
                </a:solidFill>
                <a:latin typeface="DecimaWE Rg" panose="02000000000000000000" pitchFamily="2"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it-IT" altLang="it-IT" sz="2000" b="0" i="0" u="none" strike="noStrike" kern="1200" cap="none" spc="0" normalizeH="0" baseline="0" noProof="0" dirty="0">
                <a:ln>
                  <a:noFill/>
                </a:ln>
                <a:solidFill>
                  <a:srgbClr val="FFFFFF"/>
                </a:solidFill>
                <a:effectLst/>
                <a:uLnTx/>
                <a:uFillTx/>
                <a:latin typeface="DecimaWE Rg" panose="02000000000000000000" pitchFamily="2" charset="0"/>
                <a:ea typeface="+mn-ea"/>
                <a:cs typeface="+mn-cs"/>
              </a:rPr>
              <a:t>Direzione Centrale patrimonio, demanio, servizi generali e sistemi informativi Servizio Centrale unica di committenza e provveditorato</a:t>
            </a:r>
          </a:p>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it-IT" altLang="it-IT" sz="2000" b="0" i="0" u="none" strike="noStrike" kern="1200" cap="none" spc="0" normalizeH="0" baseline="0" noProof="0" dirty="0">
              <a:ln>
                <a:noFill/>
              </a:ln>
              <a:solidFill>
                <a:srgbClr val="FFFFFF"/>
              </a:solidFill>
              <a:effectLst/>
              <a:uLnTx/>
              <a:uFillTx/>
              <a:latin typeface="DecimaWE Rg" panose="02000000000000000000" pitchFamily="2" charset="0"/>
              <a:ea typeface="+mn-ea"/>
              <a:cs typeface="+mn-cs"/>
            </a:endParaRPr>
          </a:p>
        </p:txBody>
      </p:sp>
      <p:sp>
        <p:nvSpPr>
          <p:cNvPr id="23556" name="Rectangle 12">
            <a:extLst>
              <a:ext uri="{FF2B5EF4-FFF2-40B4-BE49-F238E27FC236}">
                <a16:creationId xmlns:a16="http://schemas.microsoft.com/office/drawing/2014/main" id="{FF785494-4AC7-E2B8-FCB7-BE098B546D0D}"/>
              </a:ext>
            </a:extLst>
          </p:cNvPr>
          <p:cNvSpPr txBox="1">
            <a:spLocks noChangeArrowheads="1"/>
          </p:cNvSpPr>
          <p:nvPr/>
        </p:nvSpPr>
        <p:spPr bwMode="auto">
          <a:xfrm>
            <a:off x="542925" y="1124744"/>
            <a:ext cx="8058150" cy="42388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4400">
                <a:solidFill>
                  <a:schemeClr val="tx1"/>
                </a:solidFill>
                <a:latin typeface="DecimaWE Rg" panose="02000000000000000000" pitchFamily="2" charset="0"/>
              </a:defRPr>
            </a:lvl1pPr>
            <a:lvl2pPr marL="742950" indent="-285750">
              <a:defRPr sz="4400">
                <a:solidFill>
                  <a:schemeClr val="tx1"/>
                </a:solidFill>
                <a:latin typeface="DecimaWE Rg" panose="02000000000000000000" pitchFamily="2" charset="0"/>
              </a:defRPr>
            </a:lvl2pPr>
            <a:lvl3pPr marL="1143000" indent="-228600">
              <a:defRPr sz="4400">
                <a:solidFill>
                  <a:schemeClr val="tx1"/>
                </a:solidFill>
                <a:latin typeface="DecimaWE Rg" panose="02000000000000000000" pitchFamily="2" charset="0"/>
              </a:defRPr>
            </a:lvl3pPr>
            <a:lvl4pPr marL="1600200" indent="-228600">
              <a:defRPr sz="4400">
                <a:solidFill>
                  <a:schemeClr val="tx1"/>
                </a:solidFill>
                <a:latin typeface="DecimaWE Rg" panose="02000000000000000000" pitchFamily="2" charset="0"/>
              </a:defRPr>
            </a:lvl4pPr>
            <a:lvl5pPr marL="2057400" indent="-228600">
              <a:defRPr sz="4400">
                <a:solidFill>
                  <a:schemeClr val="tx1"/>
                </a:solidFill>
                <a:latin typeface="DecimaWE Rg" panose="02000000000000000000" pitchFamily="2" charset="0"/>
              </a:defRPr>
            </a:lvl5pPr>
            <a:lvl6pPr marL="2514600" indent="-228600" eaLnBrk="0" fontAlgn="base" hangingPunct="0">
              <a:spcBef>
                <a:spcPct val="0"/>
              </a:spcBef>
              <a:spcAft>
                <a:spcPct val="0"/>
              </a:spcAft>
              <a:defRPr sz="4400">
                <a:solidFill>
                  <a:schemeClr val="tx1"/>
                </a:solidFill>
                <a:latin typeface="DecimaWE Rg" panose="02000000000000000000" pitchFamily="2" charset="0"/>
              </a:defRPr>
            </a:lvl6pPr>
            <a:lvl7pPr marL="2971800" indent="-228600" eaLnBrk="0" fontAlgn="base" hangingPunct="0">
              <a:spcBef>
                <a:spcPct val="0"/>
              </a:spcBef>
              <a:spcAft>
                <a:spcPct val="0"/>
              </a:spcAft>
              <a:defRPr sz="4400">
                <a:solidFill>
                  <a:schemeClr val="tx1"/>
                </a:solidFill>
                <a:latin typeface="DecimaWE Rg" panose="02000000000000000000" pitchFamily="2" charset="0"/>
              </a:defRPr>
            </a:lvl7pPr>
            <a:lvl8pPr marL="3429000" indent="-228600" eaLnBrk="0" fontAlgn="base" hangingPunct="0">
              <a:spcBef>
                <a:spcPct val="0"/>
              </a:spcBef>
              <a:spcAft>
                <a:spcPct val="0"/>
              </a:spcAft>
              <a:defRPr sz="4400">
                <a:solidFill>
                  <a:schemeClr val="tx1"/>
                </a:solidFill>
                <a:latin typeface="DecimaWE Rg" panose="02000000000000000000" pitchFamily="2" charset="0"/>
              </a:defRPr>
            </a:lvl8pPr>
            <a:lvl9pPr marL="3886200" indent="-228600" eaLnBrk="0" fontAlgn="base" hangingPunct="0">
              <a:spcBef>
                <a:spcPct val="0"/>
              </a:spcBef>
              <a:spcAft>
                <a:spcPct val="0"/>
              </a:spcAft>
              <a:defRPr sz="4400">
                <a:solidFill>
                  <a:schemeClr val="tx1"/>
                </a:solidFill>
                <a:latin typeface="DecimaWE Rg" panose="02000000000000000000" pitchFamily="2"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it-IT" altLang="it-IT" sz="4000" b="1" i="0" u="none" strike="noStrike" kern="1200" cap="none" spc="0" normalizeH="0" baseline="0" noProof="0" dirty="0">
                <a:ln>
                  <a:noFill/>
                </a:ln>
                <a:solidFill>
                  <a:srgbClr val="FFFFFF"/>
                </a:solidFill>
                <a:effectLst/>
                <a:uLnTx/>
                <a:uFillTx/>
                <a:latin typeface="DecimaWE Rg" panose="02000000000000000000" pitchFamily="2" charset="0"/>
                <a:ea typeface="+mn-ea"/>
                <a:cs typeface="+mn-cs"/>
              </a:rPr>
              <a:t>Attività di consulenza giuridica</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it-IT" altLang="it-IT" sz="4800" b="1" i="0" u="none" strike="noStrike" kern="1200" cap="none" spc="0" normalizeH="0" baseline="0" noProof="0" dirty="0">
                <a:ln>
                  <a:noFill/>
                </a:ln>
                <a:solidFill>
                  <a:srgbClr val="FFC000"/>
                </a:solidFill>
                <a:effectLst/>
                <a:uLnTx/>
                <a:uFillTx/>
                <a:latin typeface="DecimaWE Rg" panose="02000000000000000000" pitchFamily="2" charset="0"/>
                <a:ea typeface="+mn-ea"/>
                <a:cs typeface="+mn-cs"/>
              </a:rPr>
              <a:t>22 ottobre 2026</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it-IT" altLang="it-IT" sz="2800" b="1" i="0" u="none" strike="noStrike" kern="1200" cap="none" spc="0" normalizeH="0" baseline="0" noProof="0" dirty="0">
                <a:ln>
                  <a:noFill/>
                </a:ln>
                <a:solidFill>
                  <a:srgbClr val="FFC000"/>
                </a:solidFill>
                <a:effectLst/>
                <a:uLnTx/>
                <a:uFillTx/>
                <a:latin typeface="DecimaWE Rg" panose="02000000000000000000" pitchFamily="2" charset="0"/>
                <a:ea typeface="+mn-ea"/>
                <a:cs typeface="+mn-cs"/>
              </a:rPr>
              <a:t>Sala Conferenze R05 - TRIESTE</a:t>
            </a:r>
          </a:p>
          <a:p>
            <a:pPr marL="0" marR="0" lvl="0" indent="0" algn="ctr" defTabSz="914400" rtl="0" eaLnBrk="0" fontAlgn="base" latinLnBrk="0" hangingPunct="0">
              <a:lnSpc>
                <a:spcPct val="100000"/>
              </a:lnSpc>
              <a:spcBef>
                <a:spcPts val="1200"/>
              </a:spcBef>
              <a:spcAft>
                <a:spcPct val="0"/>
              </a:spcAft>
              <a:buClrTx/>
              <a:buSzTx/>
              <a:buFontTx/>
              <a:buNone/>
              <a:tabLst/>
              <a:defRPr/>
            </a:pPr>
            <a:r>
              <a:rPr kumimoji="0" lang="it-IT" altLang="it-IT" sz="3600" b="1" i="0" u="none" strike="noStrike" kern="1200" cap="none" spc="0" normalizeH="0" baseline="0" noProof="0" dirty="0">
                <a:ln>
                  <a:noFill/>
                </a:ln>
                <a:solidFill>
                  <a:srgbClr val="FFFFFF"/>
                </a:solidFill>
                <a:effectLst/>
                <a:uLnTx/>
                <a:uFillTx/>
                <a:latin typeface="DecimaWE Rg" panose="02000000000000000000" pitchFamily="2" charset="0"/>
                <a:ea typeface="+mn-ea"/>
                <a:cs typeface="+mn-cs"/>
              </a:rPr>
              <a:t>Incontro con Enti </a:t>
            </a:r>
            <a:r>
              <a:rPr kumimoji="0" lang="it-IT" altLang="it-IT" sz="3600" b="1" i="0" u="none" strike="noStrike" kern="1200" cap="none" spc="0" normalizeH="0" baseline="0" noProof="0">
                <a:ln>
                  <a:noFill/>
                </a:ln>
                <a:solidFill>
                  <a:srgbClr val="FFFFFF"/>
                </a:solidFill>
                <a:effectLst/>
                <a:uLnTx/>
                <a:uFillTx/>
                <a:latin typeface="DecimaWE Rg" panose="02000000000000000000" pitchFamily="2" charset="0"/>
                <a:ea typeface="+mn-ea"/>
                <a:cs typeface="+mn-cs"/>
              </a:rPr>
              <a:t>locali </a:t>
            </a:r>
          </a:p>
          <a:p>
            <a:pPr marL="0" marR="0" lvl="0" indent="0" algn="ctr" defTabSz="914400" rtl="0" eaLnBrk="0" fontAlgn="base" latinLnBrk="0" hangingPunct="0">
              <a:lnSpc>
                <a:spcPct val="100000"/>
              </a:lnSpc>
              <a:spcBef>
                <a:spcPts val="1200"/>
              </a:spcBef>
              <a:spcAft>
                <a:spcPct val="0"/>
              </a:spcAft>
              <a:buClrTx/>
              <a:buSzTx/>
              <a:buFontTx/>
              <a:buNone/>
              <a:tabLst/>
              <a:defRPr/>
            </a:pPr>
            <a:r>
              <a:rPr kumimoji="0" lang="it-IT" altLang="it-IT" sz="3600" b="1" i="0" u="none" strike="noStrike" kern="1200" cap="none" spc="0" normalizeH="0" baseline="0" noProof="0">
                <a:ln>
                  <a:noFill/>
                </a:ln>
                <a:solidFill>
                  <a:srgbClr val="FFFFFF"/>
                </a:solidFill>
                <a:effectLst/>
                <a:uLnTx/>
                <a:uFillTx/>
                <a:latin typeface="DecimaWE Rg" panose="02000000000000000000" pitchFamily="2" charset="0"/>
                <a:ea typeface="+mn-ea"/>
                <a:cs typeface="+mn-cs"/>
              </a:rPr>
              <a:t>ed </a:t>
            </a:r>
            <a:r>
              <a:rPr kumimoji="0" lang="it-IT" altLang="it-IT" sz="3600" b="1" i="0" u="none" strike="noStrike" kern="1200" cap="none" spc="0" normalizeH="0" baseline="0" noProof="0" dirty="0">
                <a:ln>
                  <a:noFill/>
                </a:ln>
                <a:solidFill>
                  <a:srgbClr val="FFFFFF"/>
                </a:solidFill>
                <a:effectLst/>
                <a:uLnTx/>
                <a:uFillTx/>
                <a:latin typeface="DecimaWE Rg" panose="02000000000000000000" pitchFamily="2" charset="0"/>
                <a:ea typeface="+mn-ea"/>
                <a:cs typeface="+mn-cs"/>
              </a:rPr>
              <a:t>enti convenzionati</a:t>
            </a: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F841D8-5F6C-9082-DE3F-D819C941A06A}"/>
            </a:ext>
          </a:extLst>
        </p:cNvPr>
        <p:cNvGrpSpPr/>
        <p:nvPr/>
      </p:nvGrpSpPr>
      <p:grpSpPr>
        <a:xfrm>
          <a:off x="0" y="0"/>
          <a:ext cx="0" cy="0"/>
          <a:chOff x="0" y="0"/>
          <a:chExt cx="0" cy="0"/>
        </a:xfrm>
      </p:grpSpPr>
      <p:sp>
        <p:nvSpPr>
          <p:cNvPr id="24578" name="Rectangle 2">
            <a:extLst>
              <a:ext uri="{FF2B5EF4-FFF2-40B4-BE49-F238E27FC236}">
                <a16:creationId xmlns:a16="http://schemas.microsoft.com/office/drawing/2014/main" id="{FF2EBBCC-E994-8A16-9B05-817B27D76C58}"/>
              </a:ext>
            </a:extLst>
          </p:cNvPr>
          <p:cNvSpPr>
            <a:spLocks noGrp="1" noChangeArrowheads="1"/>
          </p:cNvSpPr>
          <p:nvPr>
            <p:ph type="title"/>
          </p:nvPr>
        </p:nvSpPr>
        <p:spPr bwMode="auto">
          <a:xfrm>
            <a:off x="395288" y="981075"/>
            <a:ext cx="8058150" cy="107977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it-IT" altLang="it-IT" dirty="0"/>
              <a:t>Servizi di consulenza e supporto forniti dalla CUC</a:t>
            </a:r>
            <a:br>
              <a:rPr lang="it-IT" altLang="it-IT" dirty="0"/>
            </a:br>
            <a:endParaRPr lang="it-IT" altLang="it-IT" dirty="0"/>
          </a:p>
        </p:txBody>
      </p:sp>
      <p:sp>
        <p:nvSpPr>
          <p:cNvPr id="3" name="Rettangolo 2">
            <a:extLst>
              <a:ext uri="{FF2B5EF4-FFF2-40B4-BE49-F238E27FC236}">
                <a16:creationId xmlns:a16="http://schemas.microsoft.com/office/drawing/2014/main" id="{94CF48C4-4B77-61E6-7405-79C22047F334}"/>
              </a:ext>
            </a:extLst>
          </p:cNvPr>
          <p:cNvSpPr/>
          <p:nvPr/>
        </p:nvSpPr>
        <p:spPr bwMode="auto">
          <a:xfrm>
            <a:off x="322164" y="6237312"/>
            <a:ext cx="7058148" cy="432048"/>
          </a:xfrm>
          <a:prstGeom prst="rect">
            <a:avLst/>
          </a:prstGeom>
          <a:solidFill>
            <a:srgbClr val="21449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it-IT" sz="4400" b="0" i="0" u="none" strike="noStrike" cap="none" normalizeH="0" baseline="0">
              <a:ln>
                <a:noFill/>
              </a:ln>
              <a:solidFill>
                <a:schemeClr val="tx1"/>
              </a:solidFill>
              <a:effectLst/>
              <a:latin typeface="DecimaWE Rg" panose="02000000000000000000" pitchFamily="2" charset="0"/>
            </a:endParaRPr>
          </a:p>
        </p:txBody>
      </p:sp>
      <p:sp>
        <p:nvSpPr>
          <p:cNvPr id="8" name="Text Box 27">
            <a:extLst>
              <a:ext uri="{FF2B5EF4-FFF2-40B4-BE49-F238E27FC236}">
                <a16:creationId xmlns:a16="http://schemas.microsoft.com/office/drawing/2014/main" id="{8490B0CA-FDB0-3B6D-D3A5-07CD0200AD09}"/>
              </a:ext>
            </a:extLst>
          </p:cNvPr>
          <p:cNvSpPr txBox="1">
            <a:spLocks noChangeArrowheads="1"/>
          </p:cNvSpPr>
          <p:nvPr/>
        </p:nvSpPr>
        <p:spPr bwMode="auto">
          <a:xfrm>
            <a:off x="400050" y="6093296"/>
            <a:ext cx="798195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a:defRPr sz="4400">
                <a:solidFill>
                  <a:schemeClr val="tx1"/>
                </a:solidFill>
                <a:latin typeface="DecimaWE Rg" panose="02000000000000000000" pitchFamily="2" charset="0"/>
              </a:defRPr>
            </a:lvl1pPr>
            <a:lvl2pPr marL="742950" indent="-285750">
              <a:defRPr sz="4400">
                <a:solidFill>
                  <a:schemeClr val="tx1"/>
                </a:solidFill>
                <a:latin typeface="DecimaWE Rg" panose="02000000000000000000" pitchFamily="2" charset="0"/>
              </a:defRPr>
            </a:lvl2pPr>
            <a:lvl3pPr marL="1143000" indent="-228600">
              <a:defRPr sz="4400">
                <a:solidFill>
                  <a:schemeClr val="tx1"/>
                </a:solidFill>
                <a:latin typeface="DecimaWE Rg" panose="02000000000000000000" pitchFamily="2" charset="0"/>
              </a:defRPr>
            </a:lvl3pPr>
            <a:lvl4pPr marL="1600200" indent="-228600">
              <a:defRPr sz="4400">
                <a:solidFill>
                  <a:schemeClr val="tx1"/>
                </a:solidFill>
                <a:latin typeface="DecimaWE Rg" panose="02000000000000000000" pitchFamily="2" charset="0"/>
              </a:defRPr>
            </a:lvl4pPr>
            <a:lvl5pPr marL="2057400" indent="-228600">
              <a:defRPr sz="4400">
                <a:solidFill>
                  <a:schemeClr val="tx1"/>
                </a:solidFill>
                <a:latin typeface="DecimaWE Rg" panose="02000000000000000000" pitchFamily="2" charset="0"/>
              </a:defRPr>
            </a:lvl5pPr>
            <a:lvl6pPr marL="2514600" indent="-228600" eaLnBrk="0" fontAlgn="base" hangingPunct="0">
              <a:spcBef>
                <a:spcPct val="0"/>
              </a:spcBef>
              <a:spcAft>
                <a:spcPct val="0"/>
              </a:spcAft>
              <a:defRPr sz="4400">
                <a:solidFill>
                  <a:schemeClr val="tx1"/>
                </a:solidFill>
                <a:latin typeface="DecimaWE Rg" panose="02000000000000000000" pitchFamily="2" charset="0"/>
              </a:defRPr>
            </a:lvl6pPr>
            <a:lvl7pPr marL="2971800" indent="-228600" eaLnBrk="0" fontAlgn="base" hangingPunct="0">
              <a:spcBef>
                <a:spcPct val="0"/>
              </a:spcBef>
              <a:spcAft>
                <a:spcPct val="0"/>
              </a:spcAft>
              <a:defRPr sz="4400">
                <a:solidFill>
                  <a:schemeClr val="tx1"/>
                </a:solidFill>
                <a:latin typeface="DecimaWE Rg" panose="02000000000000000000" pitchFamily="2" charset="0"/>
              </a:defRPr>
            </a:lvl7pPr>
            <a:lvl8pPr marL="3429000" indent="-228600" eaLnBrk="0" fontAlgn="base" hangingPunct="0">
              <a:spcBef>
                <a:spcPct val="0"/>
              </a:spcBef>
              <a:spcAft>
                <a:spcPct val="0"/>
              </a:spcAft>
              <a:defRPr sz="4400">
                <a:solidFill>
                  <a:schemeClr val="tx1"/>
                </a:solidFill>
                <a:latin typeface="DecimaWE Rg" panose="02000000000000000000" pitchFamily="2" charset="0"/>
              </a:defRPr>
            </a:lvl8pPr>
            <a:lvl9pPr marL="3886200" indent="-228600" eaLnBrk="0" fontAlgn="base" hangingPunct="0">
              <a:spcBef>
                <a:spcPct val="0"/>
              </a:spcBef>
              <a:spcAft>
                <a:spcPct val="0"/>
              </a:spcAft>
              <a:defRPr sz="4400">
                <a:solidFill>
                  <a:schemeClr val="tx1"/>
                </a:solidFill>
                <a:latin typeface="DecimaWE Rg" panose="02000000000000000000" pitchFamily="2" charset="0"/>
              </a:defRPr>
            </a:lvl9pPr>
          </a:lstStyle>
          <a:p>
            <a:pPr eaLnBrk="1" hangingPunct="1">
              <a:spcBef>
                <a:spcPct val="50000"/>
              </a:spcBef>
            </a:pPr>
            <a:r>
              <a:rPr lang="it-IT" altLang="it-IT" sz="2000" dirty="0">
                <a:solidFill>
                  <a:schemeClr val="bg1"/>
                </a:solidFill>
              </a:rPr>
              <a:t>Direzione Centrale patrimonio, demanio, servizi generali e sistemi informativi Servizio Centrale unica di committenza e provveditorato</a:t>
            </a:r>
          </a:p>
          <a:p>
            <a:pPr eaLnBrk="1" hangingPunct="1">
              <a:spcBef>
                <a:spcPct val="50000"/>
              </a:spcBef>
            </a:pPr>
            <a:endParaRPr lang="it-IT" altLang="it-IT" sz="2000" dirty="0">
              <a:solidFill>
                <a:schemeClr val="bg1"/>
              </a:solidFill>
            </a:endParaRPr>
          </a:p>
        </p:txBody>
      </p:sp>
      <p:sp>
        <p:nvSpPr>
          <p:cNvPr id="9" name="CasellaDiTesto 8">
            <a:extLst>
              <a:ext uri="{FF2B5EF4-FFF2-40B4-BE49-F238E27FC236}">
                <a16:creationId xmlns:a16="http://schemas.microsoft.com/office/drawing/2014/main" id="{5C2B0A4B-1ED4-B055-3FD2-5CFDC55A8056}"/>
              </a:ext>
            </a:extLst>
          </p:cNvPr>
          <p:cNvSpPr txBox="1"/>
          <p:nvPr/>
        </p:nvSpPr>
        <p:spPr>
          <a:xfrm>
            <a:off x="201069" y="2081614"/>
            <a:ext cx="8262663" cy="3108543"/>
          </a:xfrm>
          <a:prstGeom prst="rect">
            <a:avLst/>
          </a:prstGeom>
          <a:noFill/>
        </p:spPr>
        <p:txBody>
          <a:bodyPr wrap="square" rtlCol="0">
            <a:spAutoFit/>
          </a:bodyPr>
          <a:lstStyle/>
          <a:p>
            <a:pPr algn="ctr"/>
            <a:r>
              <a:rPr lang="it-IT" sz="2400" b="1" dirty="0">
                <a:solidFill>
                  <a:srgbClr val="0070C0"/>
                </a:solidFill>
              </a:rPr>
              <a:t>Mandato normativo</a:t>
            </a:r>
          </a:p>
          <a:p>
            <a:pPr algn="ctr"/>
            <a:endParaRPr lang="it-IT" sz="1800" dirty="0"/>
          </a:p>
          <a:p>
            <a:pPr marL="285750" indent="-285750" algn="just">
              <a:spcAft>
                <a:spcPts val="600"/>
              </a:spcAft>
              <a:buFont typeface="Arial" panose="020B0604020202020204" pitchFamily="34" charset="0"/>
              <a:buChar char="•"/>
            </a:pPr>
            <a:r>
              <a:rPr lang="it-IT" sz="1800" dirty="0"/>
              <a:t>Legge Regionale 12 dicembre 2014 n. 26, articolo 44 (</a:t>
            </a:r>
            <a:r>
              <a:rPr lang="it-IT" sz="1800" i="1" dirty="0"/>
              <a:t>Attività della Centrale unica</a:t>
            </a:r>
            <a:r>
              <a:rPr lang="it-IT" sz="1800" dirty="0"/>
              <a:t>) comma 2:</a:t>
            </a:r>
          </a:p>
          <a:p>
            <a:pPr algn="just">
              <a:spcAft>
                <a:spcPts val="600"/>
              </a:spcAft>
            </a:pPr>
            <a:endParaRPr lang="it-IT" sz="1800" dirty="0"/>
          </a:p>
          <a:p>
            <a:pPr algn="just">
              <a:spcAft>
                <a:spcPts val="600"/>
              </a:spcAft>
            </a:pPr>
            <a:r>
              <a:rPr lang="it-IT" sz="1800" i="1" dirty="0"/>
              <a:t>2. La Centrale unica di committenza regionale svolge nei confronti dei soggetti di cui all'articolo 43 e ai sensi dell’articolo 3, comma 1, lettera z) dell’allegato I.1 del decreto legislativo 31 marzo 2023, n. 36 (Codice dei contratti pubblici), funzioni di consulenza e supporto nelle fasi di programmazione, di svolgimento delle procedure di appalto affidamento, nonché nella successiva fase di esecuzione del contratto.</a:t>
            </a:r>
          </a:p>
        </p:txBody>
      </p:sp>
    </p:spTree>
    <p:extLst>
      <p:ext uri="{BB962C8B-B14F-4D97-AF65-F5344CB8AC3E}">
        <p14:creationId xmlns:p14="http://schemas.microsoft.com/office/powerpoint/2010/main" val="1360334131"/>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3E9337-5869-8F22-7A9D-8244C1D1C788}"/>
            </a:ext>
          </a:extLst>
        </p:cNvPr>
        <p:cNvGrpSpPr/>
        <p:nvPr/>
      </p:nvGrpSpPr>
      <p:grpSpPr>
        <a:xfrm>
          <a:off x="0" y="0"/>
          <a:ext cx="0" cy="0"/>
          <a:chOff x="0" y="0"/>
          <a:chExt cx="0" cy="0"/>
        </a:xfrm>
      </p:grpSpPr>
      <p:sp>
        <p:nvSpPr>
          <p:cNvPr id="24578" name="Rectangle 2">
            <a:extLst>
              <a:ext uri="{FF2B5EF4-FFF2-40B4-BE49-F238E27FC236}">
                <a16:creationId xmlns:a16="http://schemas.microsoft.com/office/drawing/2014/main" id="{B9FEA4D1-4127-7D6A-7ABC-83A744ABD4F8}"/>
              </a:ext>
            </a:extLst>
          </p:cNvPr>
          <p:cNvSpPr>
            <a:spLocks noGrp="1" noChangeArrowheads="1"/>
          </p:cNvSpPr>
          <p:nvPr>
            <p:ph type="title"/>
          </p:nvPr>
        </p:nvSpPr>
        <p:spPr bwMode="auto">
          <a:xfrm>
            <a:off x="395288" y="981075"/>
            <a:ext cx="8058150" cy="107977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it-IT" altLang="it-IT" dirty="0"/>
              <a:t>Servizi di consulenza e supporto forniti dalla CUC</a:t>
            </a:r>
            <a:br>
              <a:rPr lang="it-IT" altLang="it-IT" dirty="0"/>
            </a:br>
            <a:endParaRPr lang="it-IT" altLang="it-IT" dirty="0"/>
          </a:p>
        </p:txBody>
      </p:sp>
      <p:sp>
        <p:nvSpPr>
          <p:cNvPr id="3" name="Rettangolo 2">
            <a:extLst>
              <a:ext uri="{FF2B5EF4-FFF2-40B4-BE49-F238E27FC236}">
                <a16:creationId xmlns:a16="http://schemas.microsoft.com/office/drawing/2014/main" id="{E77312BE-05D6-E911-8B27-8385FC643909}"/>
              </a:ext>
            </a:extLst>
          </p:cNvPr>
          <p:cNvSpPr/>
          <p:nvPr/>
        </p:nvSpPr>
        <p:spPr bwMode="auto">
          <a:xfrm>
            <a:off x="322164" y="6237312"/>
            <a:ext cx="7058148" cy="432048"/>
          </a:xfrm>
          <a:prstGeom prst="rect">
            <a:avLst/>
          </a:prstGeom>
          <a:solidFill>
            <a:srgbClr val="21449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it-IT" sz="4400" b="0" i="0" u="none" strike="noStrike" cap="none" normalizeH="0" baseline="0">
              <a:ln>
                <a:noFill/>
              </a:ln>
              <a:solidFill>
                <a:schemeClr val="tx1"/>
              </a:solidFill>
              <a:effectLst/>
              <a:latin typeface="DecimaWE Rg" panose="02000000000000000000" pitchFamily="2" charset="0"/>
            </a:endParaRPr>
          </a:p>
        </p:txBody>
      </p:sp>
      <p:sp>
        <p:nvSpPr>
          <p:cNvPr id="8" name="Text Box 27">
            <a:extLst>
              <a:ext uri="{FF2B5EF4-FFF2-40B4-BE49-F238E27FC236}">
                <a16:creationId xmlns:a16="http://schemas.microsoft.com/office/drawing/2014/main" id="{29C7CD43-8351-D710-E4E5-49DF55A32089}"/>
              </a:ext>
            </a:extLst>
          </p:cNvPr>
          <p:cNvSpPr txBox="1">
            <a:spLocks noChangeArrowheads="1"/>
          </p:cNvSpPr>
          <p:nvPr/>
        </p:nvSpPr>
        <p:spPr bwMode="auto">
          <a:xfrm>
            <a:off x="400050" y="6093296"/>
            <a:ext cx="798195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a:defRPr sz="4400">
                <a:solidFill>
                  <a:schemeClr val="tx1"/>
                </a:solidFill>
                <a:latin typeface="DecimaWE Rg" panose="02000000000000000000" pitchFamily="2" charset="0"/>
              </a:defRPr>
            </a:lvl1pPr>
            <a:lvl2pPr marL="742950" indent="-285750">
              <a:defRPr sz="4400">
                <a:solidFill>
                  <a:schemeClr val="tx1"/>
                </a:solidFill>
                <a:latin typeface="DecimaWE Rg" panose="02000000000000000000" pitchFamily="2" charset="0"/>
              </a:defRPr>
            </a:lvl2pPr>
            <a:lvl3pPr marL="1143000" indent="-228600">
              <a:defRPr sz="4400">
                <a:solidFill>
                  <a:schemeClr val="tx1"/>
                </a:solidFill>
                <a:latin typeface="DecimaWE Rg" panose="02000000000000000000" pitchFamily="2" charset="0"/>
              </a:defRPr>
            </a:lvl3pPr>
            <a:lvl4pPr marL="1600200" indent="-228600">
              <a:defRPr sz="4400">
                <a:solidFill>
                  <a:schemeClr val="tx1"/>
                </a:solidFill>
                <a:latin typeface="DecimaWE Rg" panose="02000000000000000000" pitchFamily="2" charset="0"/>
              </a:defRPr>
            </a:lvl4pPr>
            <a:lvl5pPr marL="2057400" indent="-228600">
              <a:defRPr sz="4400">
                <a:solidFill>
                  <a:schemeClr val="tx1"/>
                </a:solidFill>
                <a:latin typeface="DecimaWE Rg" panose="02000000000000000000" pitchFamily="2" charset="0"/>
              </a:defRPr>
            </a:lvl5pPr>
            <a:lvl6pPr marL="2514600" indent="-228600" eaLnBrk="0" fontAlgn="base" hangingPunct="0">
              <a:spcBef>
                <a:spcPct val="0"/>
              </a:spcBef>
              <a:spcAft>
                <a:spcPct val="0"/>
              </a:spcAft>
              <a:defRPr sz="4400">
                <a:solidFill>
                  <a:schemeClr val="tx1"/>
                </a:solidFill>
                <a:latin typeface="DecimaWE Rg" panose="02000000000000000000" pitchFamily="2" charset="0"/>
              </a:defRPr>
            </a:lvl6pPr>
            <a:lvl7pPr marL="2971800" indent="-228600" eaLnBrk="0" fontAlgn="base" hangingPunct="0">
              <a:spcBef>
                <a:spcPct val="0"/>
              </a:spcBef>
              <a:spcAft>
                <a:spcPct val="0"/>
              </a:spcAft>
              <a:defRPr sz="4400">
                <a:solidFill>
                  <a:schemeClr val="tx1"/>
                </a:solidFill>
                <a:latin typeface="DecimaWE Rg" panose="02000000000000000000" pitchFamily="2" charset="0"/>
              </a:defRPr>
            </a:lvl7pPr>
            <a:lvl8pPr marL="3429000" indent="-228600" eaLnBrk="0" fontAlgn="base" hangingPunct="0">
              <a:spcBef>
                <a:spcPct val="0"/>
              </a:spcBef>
              <a:spcAft>
                <a:spcPct val="0"/>
              </a:spcAft>
              <a:defRPr sz="4400">
                <a:solidFill>
                  <a:schemeClr val="tx1"/>
                </a:solidFill>
                <a:latin typeface="DecimaWE Rg" panose="02000000000000000000" pitchFamily="2" charset="0"/>
              </a:defRPr>
            </a:lvl8pPr>
            <a:lvl9pPr marL="3886200" indent="-228600" eaLnBrk="0" fontAlgn="base" hangingPunct="0">
              <a:spcBef>
                <a:spcPct val="0"/>
              </a:spcBef>
              <a:spcAft>
                <a:spcPct val="0"/>
              </a:spcAft>
              <a:defRPr sz="4400">
                <a:solidFill>
                  <a:schemeClr val="tx1"/>
                </a:solidFill>
                <a:latin typeface="DecimaWE Rg" panose="02000000000000000000" pitchFamily="2" charset="0"/>
              </a:defRPr>
            </a:lvl9pPr>
          </a:lstStyle>
          <a:p>
            <a:pPr eaLnBrk="1" hangingPunct="1">
              <a:spcBef>
                <a:spcPct val="50000"/>
              </a:spcBef>
            </a:pPr>
            <a:r>
              <a:rPr lang="it-IT" altLang="it-IT" sz="2000" dirty="0">
                <a:solidFill>
                  <a:schemeClr val="bg1"/>
                </a:solidFill>
              </a:rPr>
              <a:t>Direzione Centrale patrimonio, demanio, servizi generali e sistemi informativi Servizio Centrale unica di committenza e provveditorato</a:t>
            </a:r>
          </a:p>
          <a:p>
            <a:pPr eaLnBrk="1" hangingPunct="1">
              <a:spcBef>
                <a:spcPct val="50000"/>
              </a:spcBef>
            </a:pPr>
            <a:endParaRPr lang="it-IT" altLang="it-IT" sz="2000" dirty="0">
              <a:solidFill>
                <a:schemeClr val="bg1"/>
              </a:solidFill>
            </a:endParaRPr>
          </a:p>
        </p:txBody>
      </p:sp>
      <p:sp>
        <p:nvSpPr>
          <p:cNvPr id="9" name="CasellaDiTesto 8">
            <a:extLst>
              <a:ext uri="{FF2B5EF4-FFF2-40B4-BE49-F238E27FC236}">
                <a16:creationId xmlns:a16="http://schemas.microsoft.com/office/drawing/2014/main" id="{13FB3846-D365-DD71-2D88-6B6174E6A843}"/>
              </a:ext>
            </a:extLst>
          </p:cNvPr>
          <p:cNvSpPr txBox="1"/>
          <p:nvPr/>
        </p:nvSpPr>
        <p:spPr>
          <a:xfrm>
            <a:off x="259693" y="2090936"/>
            <a:ext cx="8262663" cy="3631763"/>
          </a:xfrm>
          <a:prstGeom prst="rect">
            <a:avLst/>
          </a:prstGeom>
          <a:noFill/>
        </p:spPr>
        <p:txBody>
          <a:bodyPr wrap="square" rtlCol="0">
            <a:spAutoFit/>
          </a:bodyPr>
          <a:lstStyle/>
          <a:p>
            <a:pPr algn="ctr"/>
            <a:r>
              <a:rPr lang="it-IT" sz="2400" b="1" dirty="0">
                <a:solidFill>
                  <a:srgbClr val="0070C0"/>
                </a:solidFill>
              </a:rPr>
              <a:t>Mandato normativo</a:t>
            </a:r>
            <a:endParaRPr lang="it-IT" sz="1800" dirty="0"/>
          </a:p>
          <a:p>
            <a:pPr algn="just">
              <a:spcAft>
                <a:spcPts val="600"/>
              </a:spcAft>
            </a:pPr>
            <a:r>
              <a:rPr lang="it-IT" sz="1800" dirty="0"/>
              <a:t>Allegato I.1, all’articolo 3, comma 1, lettere z), del Codice dei contratti pubblici -&gt;</a:t>
            </a:r>
          </a:p>
          <a:p>
            <a:pPr algn="just">
              <a:spcAft>
                <a:spcPts val="600"/>
              </a:spcAft>
            </a:pPr>
            <a:r>
              <a:rPr lang="it-IT" sz="1800" i="1" dirty="0"/>
              <a:t>z) le attività che consistono nella prestazione di supporto alle attività di committenza, in particolare nelle forme seguenti:</a:t>
            </a:r>
          </a:p>
          <a:p>
            <a:pPr algn="just">
              <a:spcAft>
                <a:spcPts val="600"/>
              </a:spcAft>
            </a:pPr>
            <a:r>
              <a:rPr lang="it-IT" sz="1800" i="1" dirty="0"/>
              <a:t>1) infrastrutture tecniche che consentano alle stazioni appaltanti di aggiudicare appalti pubblici o di concludere accordi quadro per lavori, forniture o servizi;</a:t>
            </a:r>
          </a:p>
          <a:p>
            <a:pPr algn="just">
              <a:spcAft>
                <a:spcPts val="600"/>
              </a:spcAft>
            </a:pPr>
            <a:r>
              <a:rPr lang="it-IT" sz="1800" i="1" dirty="0"/>
              <a:t>2) </a:t>
            </a:r>
            <a:r>
              <a:rPr lang="it-IT" sz="1800" i="1" u="sng" dirty="0"/>
              <a:t>consulenza sullo svolgimento o sulla progettazione delle procedure di appalto</a:t>
            </a:r>
            <a:r>
              <a:rPr lang="it-IT" sz="1800" i="1" dirty="0"/>
              <a:t>;</a:t>
            </a:r>
          </a:p>
          <a:p>
            <a:pPr algn="just">
              <a:spcAft>
                <a:spcPts val="600"/>
              </a:spcAft>
            </a:pPr>
            <a:r>
              <a:rPr lang="it-IT" sz="1800" i="1" dirty="0"/>
              <a:t>3) preparazione delle procedure di appalto in nome e per conto della stazione appaltante interessata;</a:t>
            </a:r>
          </a:p>
          <a:p>
            <a:pPr algn="just">
              <a:spcAft>
                <a:spcPts val="600"/>
              </a:spcAft>
            </a:pPr>
            <a:r>
              <a:rPr lang="it-IT" sz="1800" i="1" dirty="0"/>
              <a:t>4) gestione delle procedure di appalto in nome e per conto della stazione appaltante interessata</a:t>
            </a:r>
          </a:p>
        </p:txBody>
      </p:sp>
    </p:spTree>
    <p:extLst>
      <p:ext uri="{BB962C8B-B14F-4D97-AF65-F5344CB8AC3E}">
        <p14:creationId xmlns:p14="http://schemas.microsoft.com/office/powerpoint/2010/main" val="402216301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674643-A0BF-AFB1-7814-94A13FC00E81}"/>
            </a:ext>
          </a:extLst>
        </p:cNvPr>
        <p:cNvGrpSpPr/>
        <p:nvPr/>
      </p:nvGrpSpPr>
      <p:grpSpPr>
        <a:xfrm>
          <a:off x="0" y="0"/>
          <a:ext cx="0" cy="0"/>
          <a:chOff x="0" y="0"/>
          <a:chExt cx="0" cy="0"/>
        </a:xfrm>
      </p:grpSpPr>
      <p:sp>
        <p:nvSpPr>
          <p:cNvPr id="24578" name="Rectangle 2">
            <a:extLst>
              <a:ext uri="{FF2B5EF4-FFF2-40B4-BE49-F238E27FC236}">
                <a16:creationId xmlns:a16="http://schemas.microsoft.com/office/drawing/2014/main" id="{0994D4E2-679C-ECEE-A103-4554C0D8C4AF}"/>
              </a:ext>
            </a:extLst>
          </p:cNvPr>
          <p:cNvSpPr>
            <a:spLocks noGrp="1" noChangeArrowheads="1"/>
          </p:cNvSpPr>
          <p:nvPr>
            <p:ph type="title"/>
          </p:nvPr>
        </p:nvSpPr>
        <p:spPr bwMode="auto">
          <a:xfrm>
            <a:off x="395288" y="981075"/>
            <a:ext cx="8058150" cy="107977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it-IT" altLang="it-IT" dirty="0"/>
              <a:t>Servizi di consulenza e supporto forniti dalla CUC</a:t>
            </a:r>
            <a:br>
              <a:rPr lang="it-IT" altLang="it-IT" dirty="0"/>
            </a:br>
            <a:endParaRPr lang="it-IT" altLang="it-IT" dirty="0"/>
          </a:p>
        </p:txBody>
      </p:sp>
      <p:sp>
        <p:nvSpPr>
          <p:cNvPr id="3" name="Rettangolo 2">
            <a:extLst>
              <a:ext uri="{FF2B5EF4-FFF2-40B4-BE49-F238E27FC236}">
                <a16:creationId xmlns:a16="http://schemas.microsoft.com/office/drawing/2014/main" id="{75C34596-DCA3-64D2-9566-2B0462A57FE3}"/>
              </a:ext>
            </a:extLst>
          </p:cNvPr>
          <p:cNvSpPr/>
          <p:nvPr/>
        </p:nvSpPr>
        <p:spPr bwMode="auto">
          <a:xfrm>
            <a:off x="322164" y="6237312"/>
            <a:ext cx="7058148" cy="432048"/>
          </a:xfrm>
          <a:prstGeom prst="rect">
            <a:avLst/>
          </a:prstGeom>
          <a:solidFill>
            <a:srgbClr val="21449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it-IT" sz="4400" b="0" i="0" u="none" strike="noStrike" cap="none" normalizeH="0" baseline="0">
              <a:ln>
                <a:noFill/>
              </a:ln>
              <a:solidFill>
                <a:schemeClr val="tx1"/>
              </a:solidFill>
              <a:effectLst/>
              <a:latin typeface="DecimaWE Rg" panose="02000000000000000000" pitchFamily="2" charset="0"/>
            </a:endParaRPr>
          </a:p>
        </p:txBody>
      </p:sp>
      <p:sp>
        <p:nvSpPr>
          <p:cNvPr id="8" name="Text Box 27">
            <a:extLst>
              <a:ext uri="{FF2B5EF4-FFF2-40B4-BE49-F238E27FC236}">
                <a16:creationId xmlns:a16="http://schemas.microsoft.com/office/drawing/2014/main" id="{44434D39-936D-473B-A572-0024C13E1FC6}"/>
              </a:ext>
            </a:extLst>
          </p:cNvPr>
          <p:cNvSpPr txBox="1">
            <a:spLocks noChangeArrowheads="1"/>
          </p:cNvSpPr>
          <p:nvPr/>
        </p:nvSpPr>
        <p:spPr bwMode="auto">
          <a:xfrm>
            <a:off x="400050" y="6093296"/>
            <a:ext cx="798195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a:defRPr sz="4400">
                <a:solidFill>
                  <a:schemeClr val="tx1"/>
                </a:solidFill>
                <a:latin typeface="DecimaWE Rg" panose="02000000000000000000" pitchFamily="2" charset="0"/>
              </a:defRPr>
            </a:lvl1pPr>
            <a:lvl2pPr marL="742950" indent="-285750">
              <a:defRPr sz="4400">
                <a:solidFill>
                  <a:schemeClr val="tx1"/>
                </a:solidFill>
                <a:latin typeface="DecimaWE Rg" panose="02000000000000000000" pitchFamily="2" charset="0"/>
              </a:defRPr>
            </a:lvl2pPr>
            <a:lvl3pPr marL="1143000" indent="-228600">
              <a:defRPr sz="4400">
                <a:solidFill>
                  <a:schemeClr val="tx1"/>
                </a:solidFill>
                <a:latin typeface="DecimaWE Rg" panose="02000000000000000000" pitchFamily="2" charset="0"/>
              </a:defRPr>
            </a:lvl3pPr>
            <a:lvl4pPr marL="1600200" indent="-228600">
              <a:defRPr sz="4400">
                <a:solidFill>
                  <a:schemeClr val="tx1"/>
                </a:solidFill>
                <a:latin typeface="DecimaWE Rg" panose="02000000000000000000" pitchFamily="2" charset="0"/>
              </a:defRPr>
            </a:lvl4pPr>
            <a:lvl5pPr marL="2057400" indent="-228600">
              <a:defRPr sz="4400">
                <a:solidFill>
                  <a:schemeClr val="tx1"/>
                </a:solidFill>
                <a:latin typeface="DecimaWE Rg" panose="02000000000000000000" pitchFamily="2" charset="0"/>
              </a:defRPr>
            </a:lvl5pPr>
            <a:lvl6pPr marL="2514600" indent="-228600" eaLnBrk="0" fontAlgn="base" hangingPunct="0">
              <a:spcBef>
                <a:spcPct val="0"/>
              </a:spcBef>
              <a:spcAft>
                <a:spcPct val="0"/>
              </a:spcAft>
              <a:defRPr sz="4400">
                <a:solidFill>
                  <a:schemeClr val="tx1"/>
                </a:solidFill>
                <a:latin typeface="DecimaWE Rg" panose="02000000000000000000" pitchFamily="2" charset="0"/>
              </a:defRPr>
            </a:lvl6pPr>
            <a:lvl7pPr marL="2971800" indent="-228600" eaLnBrk="0" fontAlgn="base" hangingPunct="0">
              <a:spcBef>
                <a:spcPct val="0"/>
              </a:spcBef>
              <a:spcAft>
                <a:spcPct val="0"/>
              </a:spcAft>
              <a:defRPr sz="4400">
                <a:solidFill>
                  <a:schemeClr val="tx1"/>
                </a:solidFill>
                <a:latin typeface="DecimaWE Rg" panose="02000000000000000000" pitchFamily="2" charset="0"/>
              </a:defRPr>
            </a:lvl7pPr>
            <a:lvl8pPr marL="3429000" indent="-228600" eaLnBrk="0" fontAlgn="base" hangingPunct="0">
              <a:spcBef>
                <a:spcPct val="0"/>
              </a:spcBef>
              <a:spcAft>
                <a:spcPct val="0"/>
              </a:spcAft>
              <a:defRPr sz="4400">
                <a:solidFill>
                  <a:schemeClr val="tx1"/>
                </a:solidFill>
                <a:latin typeface="DecimaWE Rg" panose="02000000000000000000" pitchFamily="2" charset="0"/>
              </a:defRPr>
            </a:lvl8pPr>
            <a:lvl9pPr marL="3886200" indent="-228600" eaLnBrk="0" fontAlgn="base" hangingPunct="0">
              <a:spcBef>
                <a:spcPct val="0"/>
              </a:spcBef>
              <a:spcAft>
                <a:spcPct val="0"/>
              </a:spcAft>
              <a:defRPr sz="4400">
                <a:solidFill>
                  <a:schemeClr val="tx1"/>
                </a:solidFill>
                <a:latin typeface="DecimaWE Rg" panose="02000000000000000000" pitchFamily="2" charset="0"/>
              </a:defRPr>
            </a:lvl9pPr>
          </a:lstStyle>
          <a:p>
            <a:pPr eaLnBrk="1" hangingPunct="1">
              <a:spcBef>
                <a:spcPct val="50000"/>
              </a:spcBef>
            </a:pPr>
            <a:r>
              <a:rPr lang="it-IT" altLang="it-IT" sz="2000" dirty="0">
                <a:solidFill>
                  <a:schemeClr val="bg1"/>
                </a:solidFill>
              </a:rPr>
              <a:t>Direzione Centrale patrimonio, demanio, servizi generali e sistemi informativi Servizio Centrale unica di committenza e provveditorato</a:t>
            </a:r>
          </a:p>
          <a:p>
            <a:pPr eaLnBrk="1" hangingPunct="1">
              <a:spcBef>
                <a:spcPct val="50000"/>
              </a:spcBef>
            </a:pPr>
            <a:endParaRPr lang="it-IT" altLang="it-IT" sz="2000" dirty="0">
              <a:solidFill>
                <a:schemeClr val="bg1"/>
              </a:solidFill>
            </a:endParaRPr>
          </a:p>
        </p:txBody>
      </p:sp>
      <p:sp>
        <p:nvSpPr>
          <p:cNvPr id="9" name="CasellaDiTesto 8">
            <a:extLst>
              <a:ext uri="{FF2B5EF4-FFF2-40B4-BE49-F238E27FC236}">
                <a16:creationId xmlns:a16="http://schemas.microsoft.com/office/drawing/2014/main" id="{9A03D642-0B20-6DF9-B55C-AB6D0945A7C5}"/>
              </a:ext>
            </a:extLst>
          </p:cNvPr>
          <p:cNvSpPr txBox="1"/>
          <p:nvPr/>
        </p:nvSpPr>
        <p:spPr>
          <a:xfrm>
            <a:off x="440668" y="1959218"/>
            <a:ext cx="8262663" cy="4616648"/>
          </a:xfrm>
          <a:prstGeom prst="rect">
            <a:avLst/>
          </a:prstGeom>
          <a:noFill/>
        </p:spPr>
        <p:txBody>
          <a:bodyPr wrap="square" rtlCol="0">
            <a:spAutoFit/>
          </a:bodyPr>
          <a:lstStyle/>
          <a:p>
            <a:pPr algn="ctr"/>
            <a:r>
              <a:rPr lang="it-IT" sz="2800" b="1" dirty="0">
                <a:solidFill>
                  <a:srgbClr val="0070C0"/>
                </a:solidFill>
              </a:rPr>
              <a:t>PORTALE CUC-SA</a:t>
            </a:r>
          </a:p>
          <a:p>
            <a:pPr algn="just"/>
            <a:r>
              <a:rPr lang="it-IT" sz="1800" dirty="0">
                <a:solidFill>
                  <a:srgbClr val="00B0F0"/>
                </a:solidFill>
                <a:hlinkClick r:id="rId3">
                  <a:extLst>
                    <a:ext uri="{A12FA001-AC4F-418D-AE19-62706E023703}">
                      <ahyp:hlinkClr xmlns:ahyp="http://schemas.microsoft.com/office/drawing/2018/hyperlinkcolor" val="tx"/>
                    </a:ext>
                  </a:extLst>
                </a:hlinkClick>
              </a:rPr>
              <a:t>https://cucsa.regione.fvg.it/it_IT/</a:t>
            </a:r>
            <a:endParaRPr lang="it-IT" sz="1800" dirty="0">
              <a:solidFill>
                <a:srgbClr val="00B0F0"/>
              </a:solidFill>
            </a:endParaRPr>
          </a:p>
          <a:p>
            <a:pPr algn="just"/>
            <a:endParaRPr lang="it-IT" sz="1800" dirty="0">
              <a:solidFill>
                <a:srgbClr val="00B0F0"/>
              </a:solidFill>
            </a:endParaRPr>
          </a:p>
          <a:p>
            <a:pPr marL="285750" indent="-285750" algn="just">
              <a:buFont typeface="Arial" panose="020B0604020202020204" pitchFamily="34" charset="0"/>
              <a:buChar char="•"/>
            </a:pPr>
            <a:r>
              <a:rPr lang="it-IT" sz="1600" dirty="0"/>
              <a:t>Form richiesta consulenza nella sezione </a:t>
            </a:r>
            <a:r>
              <a:rPr lang="it-IT" sz="1600" dirty="0">
                <a:solidFill>
                  <a:srgbClr val="00B0F0"/>
                </a:solidFill>
                <a:hlinkClick r:id="rId4">
                  <a:extLst>
                    <a:ext uri="{A12FA001-AC4F-418D-AE19-62706E023703}">
                      <ahyp:hlinkClr xmlns:ahyp="http://schemas.microsoft.com/office/drawing/2018/hyperlinkcolor" val="tx"/>
                    </a:ext>
                  </a:extLst>
                </a:hlinkClick>
              </a:rPr>
              <a:t>CUCSA : Consulenza</a:t>
            </a:r>
            <a:endParaRPr lang="it-IT" sz="1600" dirty="0">
              <a:solidFill>
                <a:srgbClr val="00B0F0"/>
              </a:solidFill>
            </a:endParaRPr>
          </a:p>
          <a:p>
            <a:pPr algn="just"/>
            <a:endParaRPr lang="it-IT" sz="1600" dirty="0"/>
          </a:p>
          <a:p>
            <a:pPr algn="just">
              <a:spcAft>
                <a:spcPts val="600"/>
              </a:spcAft>
            </a:pPr>
            <a:r>
              <a:rPr lang="it-IT" sz="1600" dirty="0"/>
              <a:t>Ai fini di un immediato supporto ed orientamento sono a disposizione sul portale le seguenti risorse:</a:t>
            </a:r>
          </a:p>
          <a:p>
            <a:pPr marL="285750" indent="-285750" algn="just">
              <a:spcAft>
                <a:spcPts val="600"/>
              </a:spcAft>
              <a:buFont typeface="Arial" panose="020B0604020202020204" pitchFamily="34" charset="0"/>
              <a:buChar char="•"/>
            </a:pPr>
            <a:r>
              <a:rPr lang="it-IT" sz="1600" dirty="0"/>
              <a:t>nella sezione </a:t>
            </a:r>
            <a:r>
              <a:rPr lang="it-IT" sz="1600" dirty="0">
                <a:solidFill>
                  <a:srgbClr val="00B0F0"/>
                </a:solidFill>
                <a:hlinkClick r:id="rId5">
                  <a:extLst>
                    <a:ext uri="{A12FA001-AC4F-418D-AE19-62706E023703}">
                      <ahyp:hlinkClr xmlns:ahyp="http://schemas.microsoft.com/office/drawing/2018/hyperlinkcolor" val="tx"/>
                    </a:ext>
                  </a:extLst>
                </a:hlinkClick>
              </a:rPr>
              <a:t>CUCSA : News</a:t>
            </a:r>
            <a:r>
              <a:rPr lang="it-IT" sz="1600" dirty="0">
                <a:solidFill>
                  <a:srgbClr val="00B0F0"/>
                </a:solidFill>
              </a:rPr>
              <a:t> </a:t>
            </a:r>
            <a:r>
              <a:rPr lang="it-IT" sz="1600" dirty="0"/>
              <a:t>sono disponibili informazioni e aggiornamenti su temi di interesse generale;</a:t>
            </a:r>
          </a:p>
          <a:p>
            <a:pPr marL="285750" indent="-285750" algn="just">
              <a:spcAft>
                <a:spcPts val="600"/>
              </a:spcAft>
              <a:buFont typeface="Arial" panose="020B0604020202020204" pitchFamily="34" charset="0"/>
              <a:buChar char="•"/>
            </a:pPr>
            <a:r>
              <a:rPr lang="it-IT" sz="1600" dirty="0"/>
              <a:t>nella sezione </a:t>
            </a:r>
            <a:r>
              <a:rPr lang="it-IT" sz="1600" dirty="0">
                <a:solidFill>
                  <a:srgbClr val="00B0F0"/>
                </a:solidFill>
                <a:hlinkClick r:id="rId6">
                  <a:extLst>
                    <a:ext uri="{A12FA001-AC4F-418D-AE19-62706E023703}">
                      <ahyp:hlinkClr xmlns:ahyp="http://schemas.microsoft.com/office/drawing/2018/hyperlinkcolor" val="tx"/>
                    </a:ext>
                  </a:extLst>
                </a:hlinkClick>
              </a:rPr>
              <a:t>CUCSA : Link</a:t>
            </a:r>
            <a:r>
              <a:rPr lang="it-IT" sz="1600" dirty="0">
                <a:solidFill>
                  <a:srgbClr val="00B0F0"/>
                </a:solidFill>
              </a:rPr>
              <a:t> </a:t>
            </a:r>
            <a:r>
              <a:rPr lang="it-IT" sz="1600" dirty="0"/>
              <a:t>utili è consultabile la normativa di settore;</a:t>
            </a:r>
          </a:p>
          <a:p>
            <a:pPr marL="285750" indent="-285750" algn="just">
              <a:spcAft>
                <a:spcPts val="600"/>
              </a:spcAft>
              <a:buFont typeface="Arial" panose="020B0604020202020204" pitchFamily="34" charset="0"/>
              <a:buChar char="•"/>
            </a:pPr>
            <a:r>
              <a:rPr lang="it-IT" sz="1600" dirty="0"/>
              <a:t>nella sezione </a:t>
            </a:r>
            <a:r>
              <a:rPr lang="it-IT" sz="1600" dirty="0">
                <a:solidFill>
                  <a:srgbClr val="00B0F0"/>
                </a:solidFill>
                <a:hlinkClick r:id="rId7">
                  <a:extLst>
                    <a:ext uri="{A12FA001-AC4F-418D-AE19-62706E023703}">
                      <ahyp:hlinkClr xmlns:ahyp="http://schemas.microsoft.com/office/drawing/2018/hyperlinkcolor" val="tx"/>
                    </a:ext>
                  </a:extLst>
                </a:hlinkClick>
              </a:rPr>
              <a:t>CUCSA : FAQ</a:t>
            </a:r>
            <a:r>
              <a:rPr lang="it-IT" sz="1600" dirty="0">
                <a:solidFill>
                  <a:srgbClr val="00B0F0"/>
                </a:solidFill>
              </a:rPr>
              <a:t> </a:t>
            </a:r>
            <a:r>
              <a:rPr lang="it-IT" sz="1600" dirty="0"/>
              <a:t>sono disponibili le risposte alle domande più frequenti;</a:t>
            </a:r>
          </a:p>
          <a:p>
            <a:pPr marL="285750" indent="-285750" algn="just">
              <a:spcAft>
                <a:spcPts val="600"/>
              </a:spcAft>
              <a:buFont typeface="Arial" panose="020B0604020202020204" pitchFamily="34" charset="0"/>
              <a:buChar char="•"/>
            </a:pPr>
            <a:r>
              <a:rPr lang="it-IT" sz="1600" dirty="0"/>
              <a:t>nella sezione </a:t>
            </a:r>
            <a:r>
              <a:rPr lang="it-IT" sz="1600" dirty="0">
                <a:solidFill>
                  <a:srgbClr val="00B0F0"/>
                </a:solidFill>
                <a:hlinkClick r:id="rId8">
                  <a:extLst>
                    <a:ext uri="{A12FA001-AC4F-418D-AE19-62706E023703}">
                      <ahyp:hlinkClr xmlns:ahyp="http://schemas.microsoft.com/office/drawing/2018/hyperlinkcolor" val="tx"/>
                    </a:ext>
                  </a:extLst>
                </a:hlinkClick>
              </a:rPr>
              <a:t>CUCSA : Glossario</a:t>
            </a:r>
            <a:r>
              <a:rPr lang="it-IT" sz="1600" dirty="0">
                <a:solidFill>
                  <a:srgbClr val="00B0F0"/>
                </a:solidFill>
              </a:rPr>
              <a:t> </a:t>
            </a:r>
            <a:r>
              <a:rPr lang="it-IT" sz="1600" dirty="0"/>
              <a:t>sono disponibili definizioni tratte dalla normativa o elaborate all'interno della CUC o presso Tavoli di lavoro a livello nazionale;</a:t>
            </a:r>
          </a:p>
          <a:p>
            <a:pPr marL="285750" indent="-285750" algn="just">
              <a:spcAft>
                <a:spcPts val="600"/>
              </a:spcAft>
              <a:buFont typeface="Arial" panose="020B0604020202020204" pitchFamily="34" charset="0"/>
              <a:buChar char="•"/>
            </a:pPr>
            <a:r>
              <a:rPr lang="it-IT" sz="1600" dirty="0"/>
              <a:t>nella sezione </a:t>
            </a:r>
            <a:r>
              <a:rPr lang="it-IT" sz="1600" dirty="0">
                <a:solidFill>
                  <a:srgbClr val="00B0F0"/>
                </a:solidFill>
                <a:hlinkClick r:id="rId9">
                  <a:extLst>
                    <a:ext uri="{A12FA001-AC4F-418D-AE19-62706E023703}">
                      <ahyp:hlinkClr xmlns:ahyp="http://schemas.microsoft.com/office/drawing/2018/hyperlinkcolor" val="tx"/>
                    </a:ext>
                  </a:extLst>
                </a:hlinkClick>
              </a:rPr>
              <a:t>CUCSA : documenti - Docs</a:t>
            </a:r>
            <a:r>
              <a:rPr lang="it-IT" sz="1600" dirty="0">
                <a:solidFill>
                  <a:srgbClr val="00B0F0"/>
                </a:solidFill>
              </a:rPr>
              <a:t> </a:t>
            </a:r>
            <a:r>
              <a:rPr lang="it-IT" sz="1600" dirty="0"/>
              <a:t>sono disponibili documenti di approfondimento su temi di interesse generale</a:t>
            </a:r>
          </a:p>
          <a:p>
            <a:pPr marL="285750" indent="-285750" algn="just">
              <a:spcAft>
                <a:spcPts val="600"/>
              </a:spcAft>
              <a:buFont typeface="Arial" panose="020B0604020202020204" pitchFamily="34" charset="0"/>
              <a:buChar char="•"/>
            </a:pPr>
            <a:endParaRPr lang="it-IT" sz="2400" b="1" dirty="0">
              <a:solidFill>
                <a:srgbClr val="0070C0"/>
              </a:solidFill>
            </a:endParaRPr>
          </a:p>
        </p:txBody>
      </p:sp>
    </p:spTree>
    <p:extLst>
      <p:ext uri="{BB962C8B-B14F-4D97-AF65-F5344CB8AC3E}">
        <p14:creationId xmlns:p14="http://schemas.microsoft.com/office/powerpoint/2010/main" val="341635292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D98187-DE92-07B7-C7AC-F1FBF3AD32E3}"/>
            </a:ext>
          </a:extLst>
        </p:cNvPr>
        <p:cNvGrpSpPr/>
        <p:nvPr/>
      </p:nvGrpSpPr>
      <p:grpSpPr>
        <a:xfrm>
          <a:off x="0" y="0"/>
          <a:ext cx="0" cy="0"/>
          <a:chOff x="0" y="0"/>
          <a:chExt cx="0" cy="0"/>
        </a:xfrm>
      </p:grpSpPr>
      <p:sp>
        <p:nvSpPr>
          <p:cNvPr id="24578" name="Rectangle 2">
            <a:extLst>
              <a:ext uri="{FF2B5EF4-FFF2-40B4-BE49-F238E27FC236}">
                <a16:creationId xmlns:a16="http://schemas.microsoft.com/office/drawing/2014/main" id="{F5D34C2A-A4A8-4439-118A-6415A6E192F9}"/>
              </a:ext>
            </a:extLst>
          </p:cNvPr>
          <p:cNvSpPr>
            <a:spLocks noGrp="1" noChangeArrowheads="1"/>
          </p:cNvSpPr>
          <p:nvPr>
            <p:ph type="title"/>
          </p:nvPr>
        </p:nvSpPr>
        <p:spPr bwMode="auto">
          <a:xfrm>
            <a:off x="395288" y="981075"/>
            <a:ext cx="8058150" cy="107977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it-IT" altLang="it-IT" dirty="0"/>
              <a:t>Servizi di consulenza e supporto forniti dalla CUC</a:t>
            </a:r>
            <a:br>
              <a:rPr lang="it-IT" altLang="it-IT" dirty="0"/>
            </a:br>
            <a:endParaRPr lang="it-IT" altLang="it-IT" dirty="0"/>
          </a:p>
        </p:txBody>
      </p:sp>
      <p:sp>
        <p:nvSpPr>
          <p:cNvPr id="3" name="Rettangolo 2">
            <a:extLst>
              <a:ext uri="{FF2B5EF4-FFF2-40B4-BE49-F238E27FC236}">
                <a16:creationId xmlns:a16="http://schemas.microsoft.com/office/drawing/2014/main" id="{193F6F6E-7A63-D5FB-ACAB-4DC81C38FB73}"/>
              </a:ext>
            </a:extLst>
          </p:cNvPr>
          <p:cNvSpPr/>
          <p:nvPr/>
        </p:nvSpPr>
        <p:spPr bwMode="auto">
          <a:xfrm>
            <a:off x="322164" y="6237312"/>
            <a:ext cx="7058148" cy="432048"/>
          </a:xfrm>
          <a:prstGeom prst="rect">
            <a:avLst/>
          </a:prstGeom>
          <a:solidFill>
            <a:srgbClr val="21449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it-IT" sz="4400" b="0" i="0" u="none" strike="noStrike" cap="none" normalizeH="0" baseline="0">
              <a:ln>
                <a:noFill/>
              </a:ln>
              <a:solidFill>
                <a:schemeClr val="tx1"/>
              </a:solidFill>
              <a:effectLst/>
              <a:latin typeface="DecimaWE Rg" panose="02000000000000000000" pitchFamily="2" charset="0"/>
            </a:endParaRPr>
          </a:p>
        </p:txBody>
      </p:sp>
      <p:sp>
        <p:nvSpPr>
          <p:cNvPr id="8" name="Text Box 27">
            <a:extLst>
              <a:ext uri="{FF2B5EF4-FFF2-40B4-BE49-F238E27FC236}">
                <a16:creationId xmlns:a16="http://schemas.microsoft.com/office/drawing/2014/main" id="{81692AB1-B19E-FE19-31BD-CDD54034FBD5}"/>
              </a:ext>
            </a:extLst>
          </p:cNvPr>
          <p:cNvSpPr txBox="1">
            <a:spLocks noChangeArrowheads="1"/>
          </p:cNvSpPr>
          <p:nvPr/>
        </p:nvSpPr>
        <p:spPr bwMode="auto">
          <a:xfrm>
            <a:off x="400050" y="6093296"/>
            <a:ext cx="798195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a:defRPr sz="4400">
                <a:solidFill>
                  <a:schemeClr val="tx1"/>
                </a:solidFill>
                <a:latin typeface="DecimaWE Rg" panose="02000000000000000000" pitchFamily="2" charset="0"/>
              </a:defRPr>
            </a:lvl1pPr>
            <a:lvl2pPr marL="742950" indent="-285750">
              <a:defRPr sz="4400">
                <a:solidFill>
                  <a:schemeClr val="tx1"/>
                </a:solidFill>
                <a:latin typeface="DecimaWE Rg" panose="02000000000000000000" pitchFamily="2" charset="0"/>
              </a:defRPr>
            </a:lvl2pPr>
            <a:lvl3pPr marL="1143000" indent="-228600">
              <a:defRPr sz="4400">
                <a:solidFill>
                  <a:schemeClr val="tx1"/>
                </a:solidFill>
                <a:latin typeface="DecimaWE Rg" panose="02000000000000000000" pitchFamily="2" charset="0"/>
              </a:defRPr>
            </a:lvl3pPr>
            <a:lvl4pPr marL="1600200" indent="-228600">
              <a:defRPr sz="4400">
                <a:solidFill>
                  <a:schemeClr val="tx1"/>
                </a:solidFill>
                <a:latin typeface="DecimaWE Rg" panose="02000000000000000000" pitchFamily="2" charset="0"/>
              </a:defRPr>
            </a:lvl4pPr>
            <a:lvl5pPr marL="2057400" indent="-228600">
              <a:defRPr sz="4400">
                <a:solidFill>
                  <a:schemeClr val="tx1"/>
                </a:solidFill>
                <a:latin typeface="DecimaWE Rg" panose="02000000000000000000" pitchFamily="2" charset="0"/>
              </a:defRPr>
            </a:lvl5pPr>
            <a:lvl6pPr marL="2514600" indent="-228600" eaLnBrk="0" fontAlgn="base" hangingPunct="0">
              <a:spcBef>
                <a:spcPct val="0"/>
              </a:spcBef>
              <a:spcAft>
                <a:spcPct val="0"/>
              </a:spcAft>
              <a:defRPr sz="4400">
                <a:solidFill>
                  <a:schemeClr val="tx1"/>
                </a:solidFill>
                <a:latin typeface="DecimaWE Rg" panose="02000000000000000000" pitchFamily="2" charset="0"/>
              </a:defRPr>
            </a:lvl6pPr>
            <a:lvl7pPr marL="2971800" indent="-228600" eaLnBrk="0" fontAlgn="base" hangingPunct="0">
              <a:spcBef>
                <a:spcPct val="0"/>
              </a:spcBef>
              <a:spcAft>
                <a:spcPct val="0"/>
              </a:spcAft>
              <a:defRPr sz="4400">
                <a:solidFill>
                  <a:schemeClr val="tx1"/>
                </a:solidFill>
                <a:latin typeface="DecimaWE Rg" panose="02000000000000000000" pitchFamily="2" charset="0"/>
              </a:defRPr>
            </a:lvl7pPr>
            <a:lvl8pPr marL="3429000" indent="-228600" eaLnBrk="0" fontAlgn="base" hangingPunct="0">
              <a:spcBef>
                <a:spcPct val="0"/>
              </a:spcBef>
              <a:spcAft>
                <a:spcPct val="0"/>
              </a:spcAft>
              <a:defRPr sz="4400">
                <a:solidFill>
                  <a:schemeClr val="tx1"/>
                </a:solidFill>
                <a:latin typeface="DecimaWE Rg" panose="02000000000000000000" pitchFamily="2" charset="0"/>
              </a:defRPr>
            </a:lvl8pPr>
            <a:lvl9pPr marL="3886200" indent="-228600" eaLnBrk="0" fontAlgn="base" hangingPunct="0">
              <a:spcBef>
                <a:spcPct val="0"/>
              </a:spcBef>
              <a:spcAft>
                <a:spcPct val="0"/>
              </a:spcAft>
              <a:defRPr sz="4400">
                <a:solidFill>
                  <a:schemeClr val="tx1"/>
                </a:solidFill>
                <a:latin typeface="DecimaWE Rg" panose="02000000000000000000" pitchFamily="2" charset="0"/>
              </a:defRPr>
            </a:lvl9pPr>
          </a:lstStyle>
          <a:p>
            <a:pPr eaLnBrk="1" hangingPunct="1">
              <a:spcBef>
                <a:spcPct val="50000"/>
              </a:spcBef>
            </a:pPr>
            <a:r>
              <a:rPr lang="it-IT" altLang="it-IT" sz="2000" dirty="0">
                <a:solidFill>
                  <a:schemeClr val="bg1"/>
                </a:solidFill>
              </a:rPr>
              <a:t>Direzione Centrale patrimonio, demanio, servizi generali e sistemi informativi Servizio Centrale unica di committenza e provveditorato</a:t>
            </a:r>
          </a:p>
          <a:p>
            <a:pPr eaLnBrk="1" hangingPunct="1">
              <a:spcBef>
                <a:spcPct val="50000"/>
              </a:spcBef>
            </a:pPr>
            <a:endParaRPr lang="it-IT" altLang="it-IT" sz="2000" dirty="0">
              <a:solidFill>
                <a:schemeClr val="bg1"/>
              </a:solidFill>
            </a:endParaRPr>
          </a:p>
        </p:txBody>
      </p:sp>
      <p:sp>
        <p:nvSpPr>
          <p:cNvPr id="9" name="CasellaDiTesto 8">
            <a:extLst>
              <a:ext uri="{FF2B5EF4-FFF2-40B4-BE49-F238E27FC236}">
                <a16:creationId xmlns:a16="http://schemas.microsoft.com/office/drawing/2014/main" id="{15D6244E-4F1B-AB80-2AE1-6477E9E28716}"/>
              </a:ext>
            </a:extLst>
          </p:cNvPr>
          <p:cNvSpPr txBox="1"/>
          <p:nvPr/>
        </p:nvSpPr>
        <p:spPr>
          <a:xfrm>
            <a:off x="201069" y="2081614"/>
            <a:ext cx="8262663" cy="4832092"/>
          </a:xfrm>
          <a:prstGeom prst="rect">
            <a:avLst/>
          </a:prstGeom>
          <a:noFill/>
        </p:spPr>
        <p:txBody>
          <a:bodyPr wrap="square" rtlCol="0">
            <a:spAutoFit/>
          </a:bodyPr>
          <a:lstStyle/>
          <a:p>
            <a:pPr algn="ctr">
              <a:spcAft>
                <a:spcPts val="1200"/>
              </a:spcAft>
            </a:pPr>
            <a:r>
              <a:rPr lang="it-IT" sz="2400" b="1" dirty="0">
                <a:solidFill>
                  <a:srgbClr val="0070C0"/>
                </a:solidFill>
              </a:rPr>
              <a:t>Focus : consulenza sullo svolgimento o sulla progettazione delle procedure di appalto</a:t>
            </a:r>
            <a:endParaRPr lang="it-IT" sz="1800" b="1" dirty="0">
              <a:solidFill>
                <a:srgbClr val="0070C0"/>
              </a:solidFill>
            </a:endParaRPr>
          </a:p>
          <a:p>
            <a:pPr algn="just"/>
            <a:r>
              <a:rPr lang="it-IT" sz="1800" dirty="0"/>
              <a:t>Le stazioni appaltanti possono rivolgersi alla CUC regionale per ricevere:</a:t>
            </a:r>
          </a:p>
          <a:p>
            <a:pPr marL="285750" indent="-285750" algn="just">
              <a:buFont typeface="Arial" panose="020B0604020202020204" pitchFamily="34" charset="0"/>
              <a:buChar char="•"/>
            </a:pPr>
            <a:r>
              <a:rPr lang="it-IT" sz="1800" dirty="0"/>
              <a:t>indicazioni in merito alla programmazione e progettazione di acquisti di beni e servizi;</a:t>
            </a:r>
          </a:p>
          <a:p>
            <a:pPr marL="285750" indent="-285750" algn="just">
              <a:buFont typeface="Arial" panose="020B0604020202020204" pitchFamily="34" charset="0"/>
              <a:buChar char="•"/>
            </a:pPr>
            <a:r>
              <a:rPr lang="it-IT" sz="1800" dirty="0"/>
              <a:t>assistenza giuridica nella fase di gara e di esecuzione del contratto;</a:t>
            </a:r>
          </a:p>
          <a:p>
            <a:pPr marL="285750" indent="-285750" algn="just">
              <a:spcAft>
                <a:spcPts val="1200"/>
              </a:spcAft>
              <a:buFont typeface="Arial" panose="020B0604020202020204" pitchFamily="34" charset="0"/>
              <a:buChar char="•"/>
            </a:pPr>
            <a:r>
              <a:rPr lang="it-IT" sz="1800" dirty="0"/>
              <a:t>consulenza giuridica in merito a quesiti specifici in materia di contratti di forniture e servizi.</a:t>
            </a:r>
          </a:p>
          <a:p>
            <a:pPr marL="285750" indent="-285750" algn="just">
              <a:buFont typeface="Arial" panose="020B0604020202020204" pitchFamily="34" charset="0"/>
              <a:buChar char="•"/>
            </a:pPr>
            <a:r>
              <a:rPr lang="it-IT" sz="1800" b="1" dirty="0">
                <a:solidFill>
                  <a:srgbClr val="0070C0"/>
                </a:solidFill>
              </a:rPr>
              <a:t>Strumenti :</a:t>
            </a:r>
          </a:p>
          <a:p>
            <a:pPr marL="742950" lvl="1" indent="-285750" algn="just">
              <a:buFont typeface="Arial" panose="020B0604020202020204" pitchFamily="34" charset="0"/>
              <a:buChar char="•"/>
            </a:pPr>
            <a:r>
              <a:rPr lang="it-IT" sz="1800" b="1" dirty="0">
                <a:solidFill>
                  <a:srgbClr val="0070C0"/>
                </a:solidFill>
              </a:rPr>
              <a:t>PORTALE CUC-SA</a:t>
            </a:r>
          </a:p>
          <a:p>
            <a:pPr marL="742950" lvl="1" indent="-285750" algn="just">
              <a:buFont typeface="Arial" panose="020B0604020202020204" pitchFamily="34" charset="0"/>
              <a:buChar char="•"/>
            </a:pPr>
            <a:r>
              <a:rPr lang="it-IT" sz="1800" b="1" dirty="0">
                <a:solidFill>
                  <a:srgbClr val="0070C0"/>
                </a:solidFill>
              </a:rPr>
              <a:t>Form richiesta consulenza (</a:t>
            </a:r>
            <a:r>
              <a:rPr lang="it-IT" sz="1800" dirty="0">
                <a:solidFill>
                  <a:srgbClr val="00B0F0"/>
                </a:solidFill>
                <a:hlinkClick r:id="rId3">
                  <a:extLst>
                    <a:ext uri="{A12FA001-AC4F-418D-AE19-62706E023703}">
                      <ahyp:hlinkClr xmlns:ahyp="http://schemas.microsoft.com/office/drawing/2018/hyperlinkcolor" val="tx"/>
                    </a:ext>
                  </a:extLst>
                </a:hlinkClick>
              </a:rPr>
              <a:t>CUCSA : Consulenza</a:t>
            </a:r>
            <a:r>
              <a:rPr lang="it-IT" sz="1800" dirty="0"/>
              <a:t>)</a:t>
            </a:r>
            <a:endParaRPr lang="it-IT" sz="1800" b="1" dirty="0">
              <a:solidFill>
                <a:srgbClr val="0070C0"/>
              </a:solidFill>
            </a:endParaRPr>
          </a:p>
          <a:p>
            <a:pPr marL="742950" lvl="1" indent="-285750" algn="just">
              <a:buFont typeface="Arial" panose="020B0604020202020204" pitchFamily="34" charset="0"/>
              <a:buChar char="•"/>
            </a:pPr>
            <a:r>
              <a:rPr lang="it-IT" sz="1800" b="1" dirty="0">
                <a:solidFill>
                  <a:srgbClr val="0070C0"/>
                </a:solidFill>
              </a:rPr>
              <a:t>PO Consulenza giuridica in materia di appalti, adempimenti trasversali e gestione procedure di gara</a:t>
            </a:r>
          </a:p>
          <a:p>
            <a:pPr marL="285750" indent="-285750" algn="just">
              <a:buFont typeface="Arial" panose="020B0604020202020204" pitchFamily="34" charset="0"/>
              <a:buChar char="•"/>
            </a:pPr>
            <a:endParaRPr lang="it-IT" sz="1800" dirty="0"/>
          </a:p>
          <a:p>
            <a:pPr algn="just"/>
            <a:endParaRPr lang="it-IT" sz="1800" dirty="0"/>
          </a:p>
          <a:p>
            <a:pPr algn="just"/>
            <a:endParaRPr lang="it-IT" sz="2400" b="1" dirty="0">
              <a:solidFill>
                <a:srgbClr val="0070C0"/>
              </a:solidFill>
            </a:endParaRPr>
          </a:p>
        </p:txBody>
      </p:sp>
    </p:spTree>
    <p:extLst>
      <p:ext uri="{BB962C8B-B14F-4D97-AF65-F5344CB8AC3E}">
        <p14:creationId xmlns:p14="http://schemas.microsoft.com/office/powerpoint/2010/main" val="642400948"/>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087106-C8BA-7C5A-A992-56DED7D2D59F}"/>
            </a:ext>
          </a:extLst>
        </p:cNvPr>
        <p:cNvGrpSpPr/>
        <p:nvPr/>
      </p:nvGrpSpPr>
      <p:grpSpPr>
        <a:xfrm>
          <a:off x="0" y="0"/>
          <a:ext cx="0" cy="0"/>
          <a:chOff x="0" y="0"/>
          <a:chExt cx="0" cy="0"/>
        </a:xfrm>
      </p:grpSpPr>
      <p:sp>
        <p:nvSpPr>
          <p:cNvPr id="24578" name="Rectangle 2">
            <a:extLst>
              <a:ext uri="{FF2B5EF4-FFF2-40B4-BE49-F238E27FC236}">
                <a16:creationId xmlns:a16="http://schemas.microsoft.com/office/drawing/2014/main" id="{601BF662-AD1B-3E68-543F-94DD577E1229}"/>
              </a:ext>
            </a:extLst>
          </p:cNvPr>
          <p:cNvSpPr>
            <a:spLocks noGrp="1" noChangeArrowheads="1"/>
          </p:cNvSpPr>
          <p:nvPr>
            <p:ph type="title"/>
          </p:nvPr>
        </p:nvSpPr>
        <p:spPr bwMode="auto">
          <a:xfrm>
            <a:off x="395288" y="981075"/>
            <a:ext cx="8058150" cy="107977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it-IT" altLang="it-IT" dirty="0"/>
              <a:t>Servizi di consulenza e supporto forniti dalla CUC</a:t>
            </a:r>
            <a:br>
              <a:rPr lang="it-IT" altLang="it-IT" dirty="0"/>
            </a:br>
            <a:endParaRPr lang="it-IT" altLang="it-IT" dirty="0"/>
          </a:p>
        </p:txBody>
      </p:sp>
      <p:sp>
        <p:nvSpPr>
          <p:cNvPr id="3" name="Rettangolo 2">
            <a:extLst>
              <a:ext uri="{FF2B5EF4-FFF2-40B4-BE49-F238E27FC236}">
                <a16:creationId xmlns:a16="http://schemas.microsoft.com/office/drawing/2014/main" id="{11076D47-2CB0-DDA3-9E8A-5FCF4DB6B5FA}"/>
              </a:ext>
            </a:extLst>
          </p:cNvPr>
          <p:cNvSpPr/>
          <p:nvPr/>
        </p:nvSpPr>
        <p:spPr bwMode="auto">
          <a:xfrm>
            <a:off x="322164" y="6237312"/>
            <a:ext cx="7058148" cy="432048"/>
          </a:xfrm>
          <a:prstGeom prst="rect">
            <a:avLst/>
          </a:prstGeom>
          <a:solidFill>
            <a:srgbClr val="21449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it-IT" sz="4400" b="0" i="0" u="none" strike="noStrike" cap="none" normalizeH="0" baseline="0">
              <a:ln>
                <a:noFill/>
              </a:ln>
              <a:solidFill>
                <a:schemeClr val="tx1"/>
              </a:solidFill>
              <a:effectLst/>
              <a:latin typeface="DecimaWE Rg" panose="02000000000000000000" pitchFamily="2" charset="0"/>
            </a:endParaRPr>
          </a:p>
        </p:txBody>
      </p:sp>
      <p:sp>
        <p:nvSpPr>
          <p:cNvPr id="8" name="Text Box 27">
            <a:extLst>
              <a:ext uri="{FF2B5EF4-FFF2-40B4-BE49-F238E27FC236}">
                <a16:creationId xmlns:a16="http://schemas.microsoft.com/office/drawing/2014/main" id="{0CEED15A-9FCF-FDDD-E9ED-97140903BA52}"/>
              </a:ext>
            </a:extLst>
          </p:cNvPr>
          <p:cNvSpPr txBox="1">
            <a:spLocks noChangeArrowheads="1"/>
          </p:cNvSpPr>
          <p:nvPr/>
        </p:nvSpPr>
        <p:spPr bwMode="auto">
          <a:xfrm>
            <a:off x="400050" y="6093296"/>
            <a:ext cx="798195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a:defRPr sz="4400">
                <a:solidFill>
                  <a:schemeClr val="tx1"/>
                </a:solidFill>
                <a:latin typeface="DecimaWE Rg" panose="02000000000000000000" pitchFamily="2" charset="0"/>
              </a:defRPr>
            </a:lvl1pPr>
            <a:lvl2pPr marL="742950" indent="-285750">
              <a:defRPr sz="4400">
                <a:solidFill>
                  <a:schemeClr val="tx1"/>
                </a:solidFill>
                <a:latin typeface="DecimaWE Rg" panose="02000000000000000000" pitchFamily="2" charset="0"/>
              </a:defRPr>
            </a:lvl2pPr>
            <a:lvl3pPr marL="1143000" indent="-228600">
              <a:defRPr sz="4400">
                <a:solidFill>
                  <a:schemeClr val="tx1"/>
                </a:solidFill>
                <a:latin typeface="DecimaWE Rg" panose="02000000000000000000" pitchFamily="2" charset="0"/>
              </a:defRPr>
            </a:lvl3pPr>
            <a:lvl4pPr marL="1600200" indent="-228600">
              <a:defRPr sz="4400">
                <a:solidFill>
                  <a:schemeClr val="tx1"/>
                </a:solidFill>
                <a:latin typeface="DecimaWE Rg" panose="02000000000000000000" pitchFamily="2" charset="0"/>
              </a:defRPr>
            </a:lvl4pPr>
            <a:lvl5pPr marL="2057400" indent="-228600">
              <a:defRPr sz="4400">
                <a:solidFill>
                  <a:schemeClr val="tx1"/>
                </a:solidFill>
                <a:latin typeface="DecimaWE Rg" panose="02000000000000000000" pitchFamily="2" charset="0"/>
              </a:defRPr>
            </a:lvl5pPr>
            <a:lvl6pPr marL="2514600" indent="-228600" eaLnBrk="0" fontAlgn="base" hangingPunct="0">
              <a:spcBef>
                <a:spcPct val="0"/>
              </a:spcBef>
              <a:spcAft>
                <a:spcPct val="0"/>
              </a:spcAft>
              <a:defRPr sz="4400">
                <a:solidFill>
                  <a:schemeClr val="tx1"/>
                </a:solidFill>
                <a:latin typeface="DecimaWE Rg" panose="02000000000000000000" pitchFamily="2" charset="0"/>
              </a:defRPr>
            </a:lvl6pPr>
            <a:lvl7pPr marL="2971800" indent="-228600" eaLnBrk="0" fontAlgn="base" hangingPunct="0">
              <a:spcBef>
                <a:spcPct val="0"/>
              </a:spcBef>
              <a:spcAft>
                <a:spcPct val="0"/>
              </a:spcAft>
              <a:defRPr sz="4400">
                <a:solidFill>
                  <a:schemeClr val="tx1"/>
                </a:solidFill>
                <a:latin typeface="DecimaWE Rg" panose="02000000000000000000" pitchFamily="2" charset="0"/>
              </a:defRPr>
            </a:lvl7pPr>
            <a:lvl8pPr marL="3429000" indent="-228600" eaLnBrk="0" fontAlgn="base" hangingPunct="0">
              <a:spcBef>
                <a:spcPct val="0"/>
              </a:spcBef>
              <a:spcAft>
                <a:spcPct val="0"/>
              </a:spcAft>
              <a:defRPr sz="4400">
                <a:solidFill>
                  <a:schemeClr val="tx1"/>
                </a:solidFill>
                <a:latin typeface="DecimaWE Rg" panose="02000000000000000000" pitchFamily="2" charset="0"/>
              </a:defRPr>
            </a:lvl8pPr>
            <a:lvl9pPr marL="3886200" indent="-228600" eaLnBrk="0" fontAlgn="base" hangingPunct="0">
              <a:spcBef>
                <a:spcPct val="0"/>
              </a:spcBef>
              <a:spcAft>
                <a:spcPct val="0"/>
              </a:spcAft>
              <a:defRPr sz="4400">
                <a:solidFill>
                  <a:schemeClr val="tx1"/>
                </a:solidFill>
                <a:latin typeface="DecimaWE Rg" panose="02000000000000000000" pitchFamily="2" charset="0"/>
              </a:defRPr>
            </a:lvl9pPr>
          </a:lstStyle>
          <a:p>
            <a:pPr eaLnBrk="1" hangingPunct="1">
              <a:spcBef>
                <a:spcPct val="50000"/>
              </a:spcBef>
            </a:pPr>
            <a:r>
              <a:rPr lang="it-IT" altLang="it-IT" sz="2000" dirty="0">
                <a:solidFill>
                  <a:schemeClr val="bg1"/>
                </a:solidFill>
              </a:rPr>
              <a:t>Direzione Centrale patrimonio, demanio, servizi generali e sistemi informativi Servizio Centrale unica di committenza e provveditorato</a:t>
            </a:r>
          </a:p>
          <a:p>
            <a:pPr eaLnBrk="1" hangingPunct="1">
              <a:spcBef>
                <a:spcPct val="50000"/>
              </a:spcBef>
            </a:pPr>
            <a:endParaRPr lang="it-IT" altLang="it-IT" sz="2000" dirty="0">
              <a:solidFill>
                <a:schemeClr val="bg1"/>
              </a:solidFill>
            </a:endParaRPr>
          </a:p>
        </p:txBody>
      </p:sp>
      <p:sp>
        <p:nvSpPr>
          <p:cNvPr id="9" name="CasellaDiTesto 8">
            <a:extLst>
              <a:ext uri="{FF2B5EF4-FFF2-40B4-BE49-F238E27FC236}">
                <a16:creationId xmlns:a16="http://schemas.microsoft.com/office/drawing/2014/main" id="{B17EBFB9-4232-E59B-E659-EA41A5197270}"/>
              </a:ext>
            </a:extLst>
          </p:cNvPr>
          <p:cNvSpPr txBox="1"/>
          <p:nvPr/>
        </p:nvSpPr>
        <p:spPr>
          <a:xfrm>
            <a:off x="440668" y="2204864"/>
            <a:ext cx="8262663" cy="2785378"/>
          </a:xfrm>
          <a:prstGeom prst="rect">
            <a:avLst/>
          </a:prstGeom>
          <a:noFill/>
        </p:spPr>
        <p:txBody>
          <a:bodyPr wrap="square" rtlCol="0">
            <a:spAutoFit/>
          </a:bodyPr>
          <a:lstStyle/>
          <a:p>
            <a:pPr algn="ctr"/>
            <a:r>
              <a:rPr lang="it-IT" sz="2400" b="1" dirty="0">
                <a:solidFill>
                  <a:srgbClr val="0070C0"/>
                </a:solidFill>
              </a:rPr>
              <a:t>PO Consulenza giuridica in materia di appalti, adempimenti trasversali e gestione procedure di gara</a:t>
            </a:r>
          </a:p>
          <a:p>
            <a:pPr algn="just"/>
            <a:endParaRPr lang="it-IT" sz="1600" dirty="0"/>
          </a:p>
          <a:p>
            <a:pPr algn="just">
              <a:spcAft>
                <a:spcPts val="600"/>
              </a:spcAft>
            </a:pPr>
            <a:r>
              <a:rPr lang="it-IT" sz="1600" dirty="0"/>
              <a:t>A seconda dell'esigenza manifestata, la consulenza può concretizzarsi in una risposta rapida al caso concreto, in un supporto specialistico alla gestione dell'intera procedura o in un approfondimento interpretativo.</a:t>
            </a:r>
          </a:p>
          <a:p>
            <a:pPr algn="just">
              <a:spcAft>
                <a:spcPts val="600"/>
              </a:spcAft>
            </a:pPr>
            <a:endParaRPr lang="it-IT" sz="1600" dirty="0"/>
          </a:p>
          <a:p>
            <a:pPr algn="just">
              <a:spcAft>
                <a:spcPts val="600"/>
              </a:spcAft>
            </a:pPr>
            <a:endParaRPr lang="it-IT" sz="1600" dirty="0"/>
          </a:p>
          <a:p>
            <a:pPr algn="just">
              <a:spcAft>
                <a:spcPts val="600"/>
              </a:spcAft>
            </a:pPr>
            <a:endParaRPr lang="it-IT" sz="1600" dirty="0"/>
          </a:p>
        </p:txBody>
      </p:sp>
      <p:graphicFrame>
        <p:nvGraphicFramePr>
          <p:cNvPr id="2" name="Tabella 1">
            <a:extLst>
              <a:ext uri="{FF2B5EF4-FFF2-40B4-BE49-F238E27FC236}">
                <a16:creationId xmlns:a16="http://schemas.microsoft.com/office/drawing/2014/main" id="{020BFE11-F6AA-FD4F-484C-BD948630505C}"/>
              </a:ext>
            </a:extLst>
          </p:cNvPr>
          <p:cNvGraphicFramePr>
            <a:graphicFrameLocks noGrp="1"/>
          </p:cNvGraphicFramePr>
          <p:nvPr>
            <p:extLst>
              <p:ext uri="{D42A27DB-BD31-4B8C-83A1-F6EECF244321}">
                <p14:modId xmlns:p14="http://schemas.microsoft.com/office/powerpoint/2010/main" val="1814987794"/>
              </p:ext>
            </p:extLst>
          </p:nvPr>
        </p:nvGraphicFramePr>
        <p:xfrm>
          <a:off x="739626" y="4033326"/>
          <a:ext cx="7947756" cy="1798320"/>
        </p:xfrm>
        <a:graphic>
          <a:graphicData uri="http://schemas.openxmlformats.org/drawingml/2006/table">
            <a:tbl>
              <a:tblPr firstRow="1" bandRow="1">
                <a:tableStyleId>{21E4AEA4-8DFA-4A89-87EB-49C32662AFE0}</a:tableStyleId>
              </a:tblPr>
              <a:tblGrid>
                <a:gridCol w="3973878">
                  <a:extLst>
                    <a:ext uri="{9D8B030D-6E8A-4147-A177-3AD203B41FA5}">
                      <a16:colId xmlns:a16="http://schemas.microsoft.com/office/drawing/2014/main" val="1162526179"/>
                    </a:ext>
                  </a:extLst>
                </a:gridCol>
                <a:gridCol w="3973878">
                  <a:extLst>
                    <a:ext uri="{9D8B030D-6E8A-4147-A177-3AD203B41FA5}">
                      <a16:colId xmlns:a16="http://schemas.microsoft.com/office/drawing/2014/main" val="2736086142"/>
                    </a:ext>
                  </a:extLst>
                </a:gridCol>
              </a:tblGrid>
              <a:tr h="5118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800" b="1" i="1" kern="1200" dirty="0">
                          <a:solidFill>
                            <a:schemeClr val="lt1"/>
                          </a:solidFill>
                          <a:effectLst/>
                          <a:latin typeface="+mn-lt"/>
                          <a:ea typeface="+mn-ea"/>
                          <a:cs typeface="+mn-cs"/>
                        </a:rPr>
                        <a:t>Nicla De Filpo</a:t>
                      </a:r>
                      <a:endParaRPr lang="it-IT" sz="1800" b="1" kern="1200" dirty="0">
                        <a:solidFill>
                          <a:schemeClr val="lt1"/>
                        </a:solidFill>
                        <a:effectLst/>
                        <a:latin typeface="+mn-lt"/>
                        <a:ea typeface="+mn-ea"/>
                        <a:cs typeface="+mn-cs"/>
                      </a:endParaRPr>
                    </a:p>
                  </a:txBody>
                  <a:tcPr/>
                </a:tc>
                <a:tc>
                  <a:txBody>
                    <a:bodyPr/>
                    <a:lstStyle/>
                    <a:p>
                      <a:r>
                        <a:rPr lang="en-US" sz="1600" b="0" kern="1200" dirty="0">
                          <a:solidFill>
                            <a:schemeClr val="lt1"/>
                          </a:solidFill>
                          <a:effectLst/>
                          <a:latin typeface="+mn-lt"/>
                          <a:ea typeface="+mn-ea"/>
                          <a:cs typeface="+mn-cs"/>
                        </a:rPr>
                        <a:t>☎ 040 3772035</a:t>
                      </a:r>
                      <a:endParaRPr lang="it-IT" sz="1600" b="0" kern="1200" dirty="0">
                        <a:solidFill>
                          <a:schemeClr val="lt1"/>
                        </a:solidFill>
                        <a:effectLst/>
                        <a:latin typeface="+mn-lt"/>
                        <a:ea typeface="+mn-ea"/>
                        <a:cs typeface="+mn-cs"/>
                      </a:endParaRPr>
                    </a:p>
                    <a:p>
                      <a:r>
                        <a:rPr lang="en-US" sz="1600" b="0" kern="1200" dirty="0">
                          <a:solidFill>
                            <a:schemeClr val="lt1"/>
                          </a:solidFill>
                          <a:effectLst/>
                          <a:latin typeface="+mn-lt"/>
                          <a:ea typeface="+mn-ea"/>
                          <a:cs typeface="+mn-cs"/>
                        </a:rPr>
                        <a:t>Mail     </a:t>
                      </a:r>
                      <a:r>
                        <a:rPr lang="it-IT" sz="1600" b="0" u="sng" kern="1200" dirty="0">
                          <a:solidFill>
                            <a:schemeClr val="lt1"/>
                          </a:solidFill>
                          <a:effectLst/>
                          <a:latin typeface="+mn-lt"/>
                          <a:ea typeface="+mn-ea"/>
                          <a:cs typeface="+mn-cs"/>
                          <a:hlinkClick r:id="rId3"/>
                        </a:rPr>
                        <a:t>nicla.defilpo@regione.fvg.it</a:t>
                      </a:r>
                      <a:endParaRPr lang="it-IT" sz="1600" b="0" kern="1200" dirty="0">
                        <a:solidFill>
                          <a:schemeClr val="lt1"/>
                        </a:solidFill>
                        <a:effectLst/>
                        <a:latin typeface="+mn-lt"/>
                        <a:ea typeface="+mn-ea"/>
                        <a:cs typeface="+mn-cs"/>
                      </a:endParaRPr>
                    </a:p>
                  </a:txBody>
                  <a:tcPr/>
                </a:tc>
                <a:extLst>
                  <a:ext uri="{0D108BD9-81ED-4DB2-BD59-A6C34878D82A}">
                    <a16:rowId xmlns:a16="http://schemas.microsoft.com/office/drawing/2014/main" val="154616227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800" b="1" i="1" kern="1200" dirty="0">
                          <a:solidFill>
                            <a:schemeClr val="accent2">
                              <a:lumMod val="50000"/>
                            </a:schemeClr>
                          </a:solidFill>
                          <a:effectLst/>
                          <a:latin typeface="+mn-lt"/>
                          <a:ea typeface="+mn-ea"/>
                          <a:cs typeface="+mn-cs"/>
                        </a:rPr>
                        <a:t>Lara Framalico</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kern="1200" dirty="0">
                          <a:solidFill>
                            <a:schemeClr val="accent2">
                              <a:lumMod val="50000"/>
                            </a:schemeClr>
                          </a:solidFill>
                          <a:effectLst/>
                          <a:latin typeface="+mn-lt"/>
                          <a:ea typeface="+mn-ea"/>
                          <a:cs typeface="+mn-cs"/>
                        </a:rPr>
                        <a:t>☎</a:t>
                      </a:r>
                      <a:r>
                        <a:rPr lang="en-US" sz="1800" b="0" kern="1200" dirty="0">
                          <a:solidFill>
                            <a:schemeClr val="accent2">
                              <a:lumMod val="50000"/>
                            </a:schemeClr>
                          </a:solidFill>
                          <a:effectLst/>
                          <a:latin typeface="+mn-lt"/>
                          <a:ea typeface="+mn-ea"/>
                          <a:cs typeface="+mn-cs"/>
                        </a:rPr>
                        <a:t> </a:t>
                      </a:r>
                      <a:r>
                        <a:rPr lang="it-IT" sz="1600" b="0" kern="1200" dirty="0">
                          <a:solidFill>
                            <a:schemeClr val="accent2">
                              <a:lumMod val="50000"/>
                            </a:schemeClr>
                          </a:solidFill>
                          <a:effectLst/>
                          <a:latin typeface="+mn-lt"/>
                          <a:ea typeface="+mn-ea"/>
                          <a:cs typeface="+mn-cs"/>
                        </a:rPr>
                        <a:t>040 3772227        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kern="1200" dirty="0">
                          <a:solidFill>
                            <a:schemeClr val="accent2">
                              <a:lumMod val="50000"/>
                            </a:schemeClr>
                          </a:solidFill>
                          <a:effectLst/>
                          <a:latin typeface="+mn-lt"/>
                          <a:ea typeface="+mn-ea"/>
                          <a:cs typeface="+mn-cs"/>
                        </a:rPr>
                        <a:t>Mail</a:t>
                      </a:r>
                      <a:r>
                        <a:rPr lang="it-IT" sz="1600" b="0" kern="1200" dirty="0">
                          <a:solidFill>
                            <a:schemeClr val="accent2">
                              <a:lumMod val="50000"/>
                            </a:schemeClr>
                          </a:solidFill>
                          <a:effectLst/>
                          <a:latin typeface="+mn-lt"/>
                          <a:ea typeface="+mn-ea"/>
                          <a:cs typeface="+mn-cs"/>
                        </a:rPr>
                        <a:t>      </a:t>
                      </a:r>
                      <a:r>
                        <a:rPr lang="it-IT" sz="1600" b="0" kern="1200" dirty="0">
                          <a:solidFill>
                            <a:schemeClr val="accent2">
                              <a:lumMod val="50000"/>
                            </a:schemeClr>
                          </a:solidFill>
                          <a:effectLst/>
                          <a:latin typeface="+mn-lt"/>
                          <a:ea typeface="+mn-ea"/>
                          <a:cs typeface="+mn-cs"/>
                          <a:hlinkClick r:id="rId4">
                            <a:extLst>
                              <a:ext uri="{A12FA001-AC4F-418D-AE19-62706E023703}">
                                <ahyp:hlinkClr xmlns:ahyp="http://schemas.microsoft.com/office/drawing/2018/hyperlinkcolor" val="tx"/>
                              </a:ext>
                            </a:extLst>
                          </a:hlinkClick>
                        </a:rPr>
                        <a:t>lara.framalico@regione.fvg.it</a:t>
                      </a:r>
                      <a:endParaRPr lang="it-IT" sz="1600" b="0" kern="1200" dirty="0">
                        <a:solidFill>
                          <a:schemeClr val="accent2">
                            <a:lumMod val="50000"/>
                          </a:schemeClr>
                        </a:solidFill>
                        <a:effectLst/>
                        <a:latin typeface="+mn-lt"/>
                        <a:ea typeface="+mn-ea"/>
                        <a:cs typeface="+mn-cs"/>
                      </a:endParaRPr>
                    </a:p>
                  </a:txBody>
                  <a:tcPr/>
                </a:tc>
                <a:extLst>
                  <a:ext uri="{0D108BD9-81ED-4DB2-BD59-A6C34878D82A}">
                    <a16:rowId xmlns:a16="http://schemas.microsoft.com/office/drawing/2014/main" val="4054923234"/>
                  </a:ext>
                </a:extLst>
              </a:tr>
              <a:tr h="370840">
                <a:tc>
                  <a:txBody>
                    <a:bodyPr/>
                    <a:lstStyle/>
                    <a:p>
                      <a:r>
                        <a:rPr lang="it-IT" sz="1800" b="1" i="1" kern="1200" dirty="0">
                          <a:solidFill>
                            <a:schemeClr val="accent2">
                              <a:lumMod val="50000"/>
                            </a:schemeClr>
                          </a:solidFill>
                          <a:effectLst/>
                          <a:latin typeface="+mn-lt"/>
                          <a:ea typeface="+mn-ea"/>
                          <a:cs typeface="+mn-cs"/>
                        </a:rPr>
                        <a:t>Francesca Nausicaa Lucia</a:t>
                      </a:r>
                    </a:p>
                  </a:txBody>
                  <a:tcPr/>
                </a:tc>
                <a:tc>
                  <a:txBody>
                    <a:bodyPr/>
                    <a:lstStyle/>
                    <a:p>
                      <a:r>
                        <a:rPr lang="en-US" sz="1600" b="0" kern="1200" dirty="0">
                          <a:solidFill>
                            <a:schemeClr val="accent2">
                              <a:lumMod val="50000"/>
                            </a:schemeClr>
                          </a:solidFill>
                          <a:effectLst/>
                          <a:latin typeface="+mn-lt"/>
                          <a:ea typeface="+mn-ea"/>
                          <a:cs typeface="+mn-cs"/>
                        </a:rPr>
                        <a:t>☎</a:t>
                      </a:r>
                      <a:r>
                        <a:rPr lang="en-US" sz="1800" b="0" kern="1200" dirty="0">
                          <a:solidFill>
                            <a:schemeClr val="accent2">
                              <a:lumMod val="50000"/>
                            </a:schemeClr>
                          </a:solidFill>
                          <a:effectLst/>
                          <a:latin typeface="+mn-lt"/>
                          <a:ea typeface="+mn-ea"/>
                          <a:cs typeface="+mn-cs"/>
                        </a:rPr>
                        <a:t> </a:t>
                      </a:r>
                      <a:r>
                        <a:rPr lang="it-IT" sz="1600" b="0" kern="1200" dirty="0">
                          <a:solidFill>
                            <a:schemeClr val="accent2">
                              <a:lumMod val="50000"/>
                            </a:schemeClr>
                          </a:solidFill>
                          <a:effectLst/>
                          <a:latin typeface="+mn-lt"/>
                          <a:ea typeface="+mn-ea"/>
                          <a:cs typeface="+mn-cs"/>
                        </a:rPr>
                        <a:t>0403772328  </a:t>
                      </a:r>
                    </a:p>
                    <a:p>
                      <a:r>
                        <a:rPr lang="en-US" sz="1600" b="0" kern="1200" dirty="0">
                          <a:solidFill>
                            <a:schemeClr val="accent2">
                              <a:lumMod val="50000"/>
                            </a:schemeClr>
                          </a:solidFill>
                          <a:effectLst/>
                          <a:latin typeface="+mn-lt"/>
                          <a:ea typeface="+mn-ea"/>
                          <a:cs typeface="+mn-cs"/>
                        </a:rPr>
                        <a:t>Mail       </a:t>
                      </a:r>
                      <a:r>
                        <a:rPr lang="en-US" sz="1600" b="0" kern="1200" dirty="0">
                          <a:solidFill>
                            <a:schemeClr val="accent2">
                              <a:lumMod val="50000"/>
                            </a:schemeClr>
                          </a:solidFill>
                          <a:effectLst/>
                          <a:latin typeface="+mn-lt"/>
                          <a:ea typeface="+mn-ea"/>
                          <a:cs typeface="+mn-cs"/>
                          <a:hlinkClick r:id="rId5">
                            <a:extLst>
                              <a:ext uri="{A12FA001-AC4F-418D-AE19-62706E023703}">
                                <ahyp:hlinkClr xmlns:ahyp="http://schemas.microsoft.com/office/drawing/2018/hyperlinkcolor" val="tx"/>
                              </a:ext>
                            </a:extLst>
                          </a:hlinkClick>
                        </a:rPr>
                        <a:t>francesca.lucia@regione.fvg.it</a:t>
                      </a:r>
                      <a:endParaRPr lang="it-IT" sz="1600" b="0" kern="1200" dirty="0">
                        <a:solidFill>
                          <a:schemeClr val="accent2">
                            <a:lumMod val="50000"/>
                          </a:schemeClr>
                        </a:solidFill>
                        <a:effectLst/>
                        <a:latin typeface="+mn-lt"/>
                        <a:ea typeface="+mn-ea"/>
                        <a:cs typeface="+mn-cs"/>
                      </a:endParaRPr>
                    </a:p>
                  </a:txBody>
                  <a:tcPr/>
                </a:tc>
                <a:extLst>
                  <a:ext uri="{0D108BD9-81ED-4DB2-BD59-A6C34878D82A}">
                    <a16:rowId xmlns:a16="http://schemas.microsoft.com/office/drawing/2014/main" val="1921409061"/>
                  </a:ext>
                </a:extLst>
              </a:tr>
            </a:tbl>
          </a:graphicData>
        </a:graphic>
      </p:graphicFrame>
    </p:spTree>
    <p:extLst>
      <p:ext uri="{BB962C8B-B14F-4D97-AF65-F5344CB8AC3E}">
        <p14:creationId xmlns:p14="http://schemas.microsoft.com/office/powerpoint/2010/main" val="1241634444"/>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A8D15C-5722-E0A9-3A21-1BF8B0742923}"/>
            </a:ext>
          </a:extLst>
        </p:cNvPr>
        <p:cNvGrpSpPr/>
        <p:nvPr/>
      </p:nvGrpSpPr>
      <p:grpSpPr>
        <a:xfrm>
          <a:off x="0" y="0"/>
          <a:ext cx="0" cy="0"/>
          <a:chOff x="0" y="0"/>
          <a:chExt cx="0" cy="0"/>
        </a:xfrm>
      </p:grpSpPr>
      <p:sp>
        <p:nvSpPr>
          <p:cNvPr id="24578" name="Rectangle 2">
            <a:extLst>
              <a:ext uri="{FF2B5EF4-FFF2-40B4-BE49-F238E27FC236}">
                <a16:creationId xmlns:a16="http://schemas.microsoft.com/office/drawing/2014/main" id="{34F06BC9-B8E6-DE5B-4815-A64264EC3E50}"/>
              </a:ext>
            </a:extLst>
          </p:cNvPr>
          <p:cNvSpPr>
            <a:spLocks noGrp="1" noChangeArrowheads="1"/>
          </p:cNvSpPr>
          <p:nvPr>
            <p:ph type="title"/>
          </p:nvPr>
        </p:nvSpPr>
        <p:spPr bwMode="auto">
          <a:xfrm>
            <a:off x="395288" y="981075"/>
            <a:ext cx="8058150" cy="107977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it-IT" altLang="it-IT" dirty="0"/>
              <a:t>Servizi di consulenza e supporto forniti dalla CUC</a:t>
            </a:r>
            <a:br>
              <a:rPr lang="it-IT" altLang="it-IT" dirty="0"/>
            </a:br>
            <a:endParaRPr lang="it-IT" altLang="it-IT" dirty="0"/>
          </a:p>
        </p:txBody>
      </p:sp>
      <p:sp>
        <p:nvSpPr>
          <p:cNvPr id="3" name="Rettangolo 2">
            <a:extLst>
              <a:ext uri="{FF2B5EF4-FFF2-40B4-BE49-F238E27FC236}">
                <a16:creationId xmlns:a16="http://schemas.microsoft.com/office/drawing/2014/main" id="{6C63D9E5-3CAD-2A1F-5A56-AEA8B3EB9A7E}"/>
              </a:ext>
            </a:extLst>
          </p:cNvPr>
          <p:cNvSpPr/>
          <p:nvPr/>
        </p:nvSpPr>
        <p:spPr bwMode="auto">
          <a:xfrm>
            <a:off x="322164" y="6237312"/>
            <a:ext cx="7058148" cy="432048"/>
          </a:xfrm>
          <a:prstGeom prst="rect">
            <a:avLst/>
          </a:prstGeom>
          <a:solidFill>
            <a:srgbClr val="21449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it-IT" sz="4400" b="0" i="0" u="none" strike="noStrike" cap="none" normalizeH="0" baseline="0">
              <a:ln>
                <a:noFill/>
              </a:ln>
              <a:solidFill>
                <a:schemeClr val="tx1"/>
              </a:solidFill>
              <a:effectLst/>
              <a:latin typeface="DecimaWE Rg" panose="02000000000000000000" pitchFamily="2" charset="0"/>
            </a:endParaRPr>
          </a:p>
        </p:txBody>
      </p:sp>
      <p:sp>
        <p:nvSpPr>
          <p:cNvPr id="8" name="Text Box 27">
            <a:extLst>
              <a:ext uri="{FF2B5EF4-FFF2-40B4-BE49-F238E27FC236}">
                <a16:creationId xmlns:a16="http://schemas.microsoft.com/office/drawing/2014/main" id="{2E3A1644-24C3-44C6-3E0A-A398BBB6E7A5}"/>
              </a:ext>
            </a:extLst>
          </p:cNvPr>
          <p:cNvSpPr txBox="1">
            <a:spLocks noChangeArrowheads="1"/>
          </p:cNvSpPr>
          <p:nvPr/>
        </p:nvSpPr>
        <p:spPr bwMode="auto">
          <a:xfrm>
            <a:off x="400050" y="6093296"/>
            <a:ext cx="798195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a:defRPr sz="4400">
                <a:solidFill>
                  <a:schemeClr val="tx1"/>
                </a:solidFill>
                <a:latin typeface="DecimaWE Rg" panose="02000000000000000000" pitchFamily="2" charset="0"/>
              </a:defRPr>
            </a:lvl1pPr>
            <a:lvl2pPr marL="742950" indent="-285750">
              <a:defRPr sz="4400">
                <a:solidFill>
                  <a:schemeClr val="tx1"/>
                </a:solidFill>
                <a:latin typeface="DecimaWE Rg" panose="02000000000000000000" pitchFamily="2" charset="0"/>
              </a:defRPr>
            </a:lvl2pPr>
            <a:lvl3pPr marL="1143000" indent="-228600">
              <a:defRPr sz="4400">
                <a:solidFill>
                  <a:schemeClr val="tx1"/>
                </a:solidFill>
                <a:latin typeface="DecimaWE Rg" panose="02000000000000000000" pitchFamily="2" charset="0"/>
              </a:defRPr>
            </a:lvl3pPr>
            <a:lvl4pPr marL="1600200" indent="-228600">
              <a:defRPr sz="4400">
                <a:solidFill>
                  <a:schemeClr val="tx1"/>
                </a:solidFill>
                <a:latin typeface="DecimaWE Rg" panose="02000000000000000000" pitchFamily="2" charset="0"/>
              </a:defRPr>
            </a:lvl4pPr>
            <a:lvl5pPr marL="2057400" indent="-228600">
              <a:defRPr sz="4400">
                <a:solidFill>
                  <a:schemeClr val="tx1"/>
                </a:solidFill>
                <a:latin typeface="DecimaWE Rg" panose="02000000000000000000" pitchFamily="2" charset="0"/>
              </a:defRPr>
            </a:lvl5pPr>
            <a:lvl6pPr marL="2514600" indent="-228600" eaLnBrk="0" fontAlgn="base" hangingPunct="0">
              <a:spcBef>
                <a:spcPct val="0"/>
              </a:spcBef>
              <a:spcAft>
                <a:spcPct val="0"/>
              </a:spcAft>
              <a:defRPr sz="4400">
                <a:solidFill>
                  <a:schemeClr val="tx1"/>
                </a:solidFill>
                <a:latin typeface="DecimaWE Rg" panose="02000000000000000000" pitchFamily="2" charset="0"/>
              </a:defRPr>
            </a:lvl6pPr>
            <a:lvl7pPr marL="2971800" indent="-228600" eaLnBrk="0" fontAlgn="base" hangingPunct="0">
              <a:spcBef>
                <a:spcPct val="0"/>
              </a:spcBef>
              <a:spcAft>
                <a:spcPct val="0"/>
              </a:spcAft>
              <a:defRPr sz="4400">
                <a:solidFill>
                  <a:schemeClr val="tx1"/>
                </a:solidFill>
                <a:latin typeface="DecimaWE Rg" panose="02000000000000000000" pitchFamily="2" charset="0"/>
              </a:defRPr>
            </a:lvl7pPr>
            <a:lvl8pPr marL="3429000" indent="-228600" eaLnBrk="0" fontAlgn="base" hangingPunct="0">
              <a:spcBef>
                <a:spcPct val="0"/>
              </a:spcBef>
              <a:spcAft>
                <a:spcPct val="0"/>
              </a:spcAft>
              <a:defRPr sz="4400">
                <a:solidFill>
                  <a:schemeClr val="tx1"/>
                </a:solidFill>
                <a:latin typeface="DecimaWE Rg" panose="02000000000000000000" pitchFamily="2" charset="0"/>
              </a:defRPr>
            </a:lvl8pPr>
            <a:lvl9pPr marL="3886200" indent="-228600" eaLnBrk="0" fontAlgn="base" hangingPunct="0">
              <a:spcBef>
                <a:spcPct val="0"/>
              </a:spcBef>
              <a:spcAft>
                <a:spcPct val="0"/>
              </a:spcAft>
              <a:defRPr sz="4400">
                <a:solidFill>
                  <a:schemeClr val="tx1"/>
                </a:solidFill>
                <a:latin typeface="DecimaWE Rg" panose="02000000000000000000" pitchFamily="2" charset="0"/>
              </a:defRPr>
            </a:lvl9pPr>
          </a:lstStyle>
          <a:p>
            <a:pPr eaLnBrk="1" hangingPunct="1">
              <a:spcBef>
                <a:spcPct val="50000"/>
              </a:spcBef>
            </a:pPr>
            <a:r>
              <a:rPr lang="it-IT" altLang="it-IT" sz="2000" dirty="0">
                <a:solidFill>
                  <a:schemeClr val="bg1"/>
                </a:solidFill>
              </a:rPr>
              <a:t>Direzione Centrale patrimonio, demanio, servizi generali e sistemi informativi Servizio Centrale unica di committenza e provveditorato</a:t>
            </a:r>
          </a:p>
          <a:p>
            <a:pPr eaLnBrk="1" hangingPunct="1">
              <a:spcBef>
                <a:spcPct val="50000"/>
              </a:spcBef>
            </a:pPr>
            <a:endParaRPr lang="it-IT" altLang="it-IT" sz="2000" dirty="0">
              <a:solidFill>
                <a:schemeClr val="bg1"/>
              </a:solidFill>
            </a:endParaRPr>
          </a:p>
        </p:txBody>
      </p:sp>
      <p:sp>
        <p:nvSpPr>
          <p:cNvPr id="9" name="CasellaDiTesto 8">
            <a:extLst>
              <a:ext uri="{FF2B5EF4-FFF2-40B4-BE49-F238E27FC236}">
                <a16:creationId xmlns:a16="http://schemas.microsoft.com/office/drawing/2014/main" id="{09A85692-A4AE-C693-9A43-D9840D1B8228}"/>
              </a:ext>
            </a:extLst>
          </p:cNvPr>
          <p:cNvSpPr txBox="1"/>
          <p:nvPr/>
        </p:nvSpPr>
        <p:spPr>
          <a:xfrm>
            <a:off x="376660" y="2149594"/>
            <a:ext cx="8262663" cy="4278094"/>
          </a:xfrm>
          <a:prstGeom prst="rect">
            <a:avLst/>
          </a:prstGeom>
          <a:noFill/>
        </p:spPr>
        <p:txBody>
          <a:bodyPr wrap="square" rtlCol="0">
            <a:spAutoFit/>
          </a:bodyPr>
          <a:lstStyle/>
          <a:p>
            <a:pPr algn="just"/>
            <a:r>
              <a:rPr lang="it-IT" sz="2000" b="1" dirty="0">
                <a:solidFill>
                  <a:srgbClr val="0070C0"/>
                </a:solidFill>
              </a:rPr>
              <a:t>Consulenze richieste 2025</a:t>
            </a:r>
          </a:p>
          <a:p>
            <a:pPr algn="just"/>
            <a:endParaRPr lang="it-IT" sz="1800" dirty="0"/>
          </a:p>
          <a:p>
            <a:pPr algn="just"/>
            <a:endParaRPr lang="it-IT" sz="1800" dirty="0"/>
          </a:p>
          <a:p>
            <a:pPr algn="just"/>
            <a:endParaRPr lang="it-IT" sz="1800" dirty="0"/>
          </a:p>
          <a:p>
            <a:pPr algn="just"/>
            <a:endParaRPr lang="it-IT" sz="1800" dirty="0"/>
          </a:p>
          <a:p>
            <a:pPr algn="just"/>
            <a:endParaRPr lang="it-IT" sz="1800" dirty="0"/>
          </a:p>
          <a:p>
            <a:pPr algn="just"/>
            <a:endParaRPr lang="it-IT" sz="1800" dirty="0"/>
          </a:p>
          <a:p>
            <a:pPr algn="just"/>
            <a:endParaRPr lang="it-IT" sz="1800" dirty="0"/>
          </a:p>
          <a:p>
            <a:pPr algn="just"/>
            <a:endParaRPr lang="it-IT" sz="1800" dirty="0"/>
          </a:p>
          <a:p>
            <a:pPr algn="just"/>
            <a:endParaRPr lang="it-IT" sz="1800" dirty="0"/>
          </a:p>
          <a:p>
            <a:pPr algn="just"/>
            <a:endParaRPr lang="it-IT" sz="1800" dirty="0"/>
          </a:p>
          <a:p>
            <a:pPr algn="just"/>
            <a:endParaRPr lang="it-IT" sz="1600" dirty="0"/>
          </a:p>
          <a:p>
            <a:pPr algn="just"/>
            <a:endParaRPr lang="it-IT" sz="1600" dirty="0"/>
          </a:p>
          <a:p>
            <a:pPr algn="just"/>
            <a:r>
              <a:rPr lang="it-IT" sz="1600" dirty="0"/>
              <a:t>aumento del 14,95%rispetto all’anno precedente</a:t>
            </a:r>
          </a:p>
          <a:p>
            <a:pPr algn="just"/>
            <a:endParaRPr lang="it-IT" sz="2400" b="1" dirty="0">
              <a:solidFill>
                <a:srgbClr val="0070C0"/>
              </a:solidFill>
            </a:endParaRPr>
          </a:p>
        </p:txBody>
      </p:sp>
      <p:graphicFrame>
        <p:nvGraphicFramePr>
          <p:cNvPr id="2" name="Tabella 1">
            <a:extLst>
              <a:ext uri="{FF2B5EF4-FFF2-40B4-BE49-F238E27FC236}">
                <a16:creationId xmlns:a16="http://schemas.microsoft.com/office/drawing/2014/main" id="{EA91AB51-14FA-CFCB-C0A4-D86035972E48}"/>
              </a:ext>
            </a:extLst>
          </p:cNvPr>
          <p:cNvGraphicFramePr>
            <a:graphicFrameLocks noGrp="1"/>
          </p:cNvGraphicFramePr>
          <p:nvPr>
            <p:extLst>
              <p:ext uri="{D42A27DB-BD31-4B8C-83A1-F6EECF244321}">
                <p14:modId xmlns:p14="http://schemas.microsoft.com/office/powerpoint/2010/main" val="1444782154"/>
              </p:ext>
            </p:extLst>
          </p:nvPr>
        </p:nvGraphicFramePr>
        <p:xfrm>
          <a:off x="628649" y="2852936"/>
          <a:ext cx="7886701" cy="2656525"/>
        </p:xfrm>
        <a:graphic>
          <a:graphicData uri="http://schemas.openxmlformats.org/drawingml/2006/table">
            <a:tbl>
              <a:tblPr firstRow="1" firstCol="1" bandRow="1"/>
              <a:tblGrid>
                <a:gridCol w="3019029">
                  <a:extLst>
                    <a:ext uri="{9D8B030D-6E8A-4147-A177-3AD203B41FA5}">
                      <a16:colId xmlns:a16="http://schemas.microsoft.com/office/drawing/2014/main" val="2507027515"/>
                    </a:ext>
                  </a:extLst>
                </a:gridCol>
                <a:gridCol w="2336041">
                  <a:extLst>
                    <a:ext uri="{9D8B030D-6E8A-4147-A177-3AD203B41FA5}">
                      <a16:colId xmlns:a16="http://schemas.microsoft.com/office/drawing/2014/main" val="3820225602"/>
                    </a:ext>
                  </a:extLst>
                </a:gridCol>
                <a:gridCol w="2531631">
                  <a:extLst>
                    <a:ext uri="{9D8B030D-6E8A-4147-A177-3AD203B41FA5}">
                      <a16:colId xmlns:a16="http://schemas.microsoft.com/office/drawing/2014/main" val="1719723229"/>
                    </a:ext>
                  </a:extLst>
                </a:gridCol>
              </a:tblGrid>
              <a:tr h="150232">
                <a:tc>
                  <a:txBody>
                    <a:bodyPr/>
                    <a:lstStyle/>
                    <a:p>
                      <a:pPr algn="ctr">
                        <a:lnSpc>
                          <a:spcPct val="150000"/>
                        </a:lnSpc>
                        <a:buNone/>
                      </a:pPr>
                      <a:r>
                        <a:rPr lang="it-IT" sz="1400" b="1" dirty="0">
                          <a:solidFill>
                            <a:srgbClr val="000000"/>
                          </a:solidFill>
                          <a:effectLst/>
                          <a:latin typeface="Aptos" panose="020B0004020202020204" pitchFamily="34" charset="0"/>
                          <a:ea typeface="Aptos" panose="020B0004020202020204" pitchFamily="34" charset="0"/>
                          <a:cs typeface="Aptos" panose="020B0004020202020204" pitchFamily="34" charset="0"/>
                        </a:rPr>
                        <a:t>Ente richiedente </a:t>
                      </a:r>
                      <a:endParaRPr lang="it-IT" sz="1200" b="1" dirty="0">
                        <a:solidFill>
                          <a:srgbClr val="000000"/>
                        </a:solidFill>
                        <a:effectLst/>
                        <a:latin typeface="Aptos" panose="020B0004020202020204" pitchFamily="34" charset="0"/>
                        <a:ea typeface="Aptos" panose="020B0004020202020204" pitchFamily="34" charset="0"/>
                        <a:cs typeface="Aptos" panose="020B0004020202020204" pitchFamily="34" charset="0"/>
                      </a:endParaRPr>
                    </a:p>
                    <a:p>
                      <a:pPr>
                        <a:lnSpc>
                          <a:spcPct val="150000"/>
                        </a:lnSpc>
                        <a:buNone/>
                      </a:pPr>
                      <a:endParaRPr lang="it-IT" sz="1050" dirty="0">
                        <a:effectLst/>
                        <a:latin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C2E6"/>
                    </a:solidFill>
                  </a:tcPr>
                </a:tc>
                <a:tc>
                  <a:txBody>
                    <a:bodyPr/>
                    <a:lstStyle/>
                    <a:p>
                      <a:pPr algn="ctr">
                        <a:lnSpc>
                          <a:spcPct val="150000"/>
                        </a:lnSpc>
                        <a:buNone/>
                      </a:pPr>
                      <a:r>
                        <a:rPr lang="it-IT" sz="1400" b="1" dirty="0">
                          <a:solidFill>
                            <a:srgbClr val="000000"/>
                          </a:solidFill>
                          <a:effectLst/>
                          <a:latin typeface="Aptos" panose="020B0004020202020204" pitchFamily="34" charset="0"/>
                          <a:ea typeface="Aptos" panose="020B0004020202020204" pitchFamily="34" charset="0"/>
                          <a:cs typeface="Aptos" panose="020B0004020202020204" pitchFamily="34" charset="0"/>
                        </a:rPr>
                        <a:t>Numero richieste</a:t>
                      </a:r>
                      <a:endParaRPr lang="it-IT" sz="1200" dirty="0">
                        <a:effectLst/>
                        <a:latin typeface="Aptos" panose="020B0004020202020204" pitchFamily="34" charset="0"/>
                        <a:ea typeface="Aptos" panose="020B0004020202020204" pitchFamily="34" charset="0"/>
                        <a:cs typeface="Aptos" panose="020B0004020202020204" pitchFamily="34" charset="0"/>
                      </a:endParaRPr>
                    </a:p>
                    <a:p>
                      <a:pPr>
                        <a:lnSpc>
                          <a:spcPct val="150000"/>
                        </a:lnSpc>
                        <a:buNone/>
                      </a:pPr>
                      <a:endParaRPr lang="it-IT" sz="1050" dirty="0">
                        <a:effectLst/>
                        <a:latin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C2E6"/>
                    </a:solidFill>
                  </a:tcPr>
                </a:tc>
                <a:tc>
                  <a:txBody>
                    <a:bodyPr/>
                    <a:lstStyle/>
                    <a:p>
                      <a:pPr algn="ctr">
                        <a:lnSpc>
                          <a:spcPct val="150000"/>
                        </a:lnSpc>
                        <a:buNone/>
                      </a:pPr>
                      <a:r>
                        <a:rPr lang="it-IT" sz="1400" b="1" dirty="0">
                          <a:solidFill>
                            <a:srgbClr val="000000"/>
                          </a:solidFill>
                          <a:effectLst/>
                          <a:latin typeface="Aptos" panose="020B0004020202020204" pitchFamily="34" charset="0"/>
                          <a:ea typeface="Aptos" panose="020B0004020202020204" pitchFamily="34" charset="0"/>
                          <a:cs typeface="Aptos" panose="020B0004020202020204" pitchFamily="34" charset="0"/>
                        </a:rPr>
                        <a:t>%</a:t>
                      </a:r>
                      <a:endParaRPr lang="it-IT" sz="1200" dirty="0">
                        <a:effectLst/>
                        <a:latin typeface="Aptos" panose="020B0004020202020204" pitchFamily="34" charset="0"/>
                        <a:ea typeface="Aptos" panose="020B0004020202020204" pitchFamily="34" charset="0"/>
                        <a:cs typeface="Aptos" panose="020B0004020202020204" pitchFamily="34" charset="0"/>
                      </a:endParaRPr>
                    </a:p>
                    <a:p>
                      <a:pPr>
                        <a:lnSpc>
                          <a:spcPct val="150000"/>
                        </a:lnSpc>
                        <a:buNone/>
                      </a:pPr>
                      <a:endParaRPr lang="it-IT" sz="1050" dirty="0">
                        <a:effectLst/>
                        <a:latin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C2E6"/>
                    </a:solidFill>
                  </a:tcPr>
                </a:tc>
                <a:extLst>
                  <a:ext uri="{0D108BD9-81ED-4DB2-BD59-A6C34878D82A}">
                    <a16:rowId xmlns:a16="http://schemas.microsoft.com/office/drawing/2014/main" val="4195823441"/>
                  </a:ext>
                </a:extLst>
              </a:tr>
              <a:tr h="219075">
                <a:tc>
                  <a:txBody>
                    <a:bodyPr/>
                    <a:lstStyle/>
                    <a:p>
                      <a:pPr>
                        <a:lnSpc>
                          <a:spcPct val="150000"/>
                        </a:lnSpc>
                        <a:buNone/>
                      </a:pPr>
                      <a:r>
                        <a:rPr lang="it-IT" sz="1400" dirty="0">
                          <a:solidFill>
                            <a:srgbClr val="000000"/>
                          </a:solidFill>
                          <a:effectLst/>
                          <a:latin typeface="Aptos" panose="020B0004020202020204" pitchFamily="34" charset="0"/>
                          <a:ea typeface="Aptos" panose="020B0004020202020204" pitchFamily="34" charset="0"/>
                          <a:cs typeface="Aptos" panose="020B0004020202020204" pitchFamily="34" charset="0"/>
                        </a:rPr>
                        <a:t>Comuni</a:t>
                      </a:r>
                      <a:endParaRPr lang="it-IT" sz="1200" dirty="0">
                        <a:effectLst/>
                        <a:latin typeface="Aptos" panose="020B0004020202020204" pitchFamily="34" charset="0"/>
                        <a:ea typeface="Aptos" panose="020B0004020202020204" pitchFamily="34" charset="0"/>
                        <a:cs typeface="Aptos" panose="020B0004020202020204" pitchFamily="34" charset="0"/>
                      </a:endParaRPr>
                    </a:p>
                    <a:p>
                      <a:pPr>
                        <a:lnSpc>
                          <a:spcPct val="150000"/>
                        </a:lnSpc>
                        <a:buNone/>
                      </a:pPr>
                      <a:endParaRPr lang="it-IT" sz="1050" dirty="0">
                        <a:effectLst/>
                        <a:latin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buNone/>
                      </a:pPr>
                      <a:r>
                        <a:rPr lang="it-IT" sz="1400" dirty="0">
                          <a:solidFill>
                            <a:srgbClr val="000000"/>
                          </a:solidFill>
                          <a:effectLst/>
                          <a:latin typeface="Aptos" panose="020B0004020202020204" pitchFamily="34" charset="0"/>
                          <a:ea typeface="Aptos" panose="020B0004020202020204" pitchFamily="34" charset="0"/>
                          <a:cs typeface="Aptos" panose="020B0004020202020204" pitchFamily="34" charset="0"/>
                        </a:rPr>
                        <a:t>34</a:t>
                      </a:r>
                      <a:endParaRPr lang="it-IT" sz="1200" dirty="0">
                        <a:effectLst/>
                        <a:latin typeface="Aptos" panose="020B0004020202020204" pitchFamily="34" charset="0"/>
                        <a:ea typeface="Aptos" panose="020B0004020202020204" pitchFamily="34" charset="0"/>
                        <a:cs typeface="Aptos" panose="020B0004020202020204" pitchFamily="34" charset="0"/>
                      </a:endParaRPr>
                    </a:p>
                    <a:p>
                      <a:pPr>
                        <a:lnSpc>
                          <a:spcPct val="150000"/>
                        </a:lnSpc>
                        <a:buNone/>
                      </a:pPr>
                      <a:endParaRPr lang="it-IT" sz="1050" dirty="0">
                        <a:effectLst/>
                        <a:latin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buNone/>
                      </a:pPr>
                      <a:r>
                        <a:rPr lang="it-IT" sz="1400" dirty="0">
                          <a:solidFill>
                            <a:srgbClr val="000000"/>
                          </a:solidFill>
                          <a:effectLst/>
                          <a:latin typeface="Aptos" panose="020B0004020202020204" pitchFamily="34" charset="0"/>
                          <a:ea typeface="Aptos" panose="020B0004020202020204" pitchFamily="34" charset="0"/>
                          <a:cs typeface="Aptos" panose="020B0004020202020204" pitchFamily="34" charset="0"/>
                        </a:rPr>
                        <a:t>34%</a:t>
                      </a:r>
                      <a:endParaRPr lang="it-IT" sz="1200" dirty="0">
                        <a:effectLst/>
                        <a:latin typeface="Aptos" panose="020B0004020202020204" pitchFamily="34" charset="0"/>
                        <a:ea typeface="Aptos" panose="020B0004020202020204" pitchFamily="34" charset="0"/>
                        <a:cs typeface="Aptos" panose="020B0004020202020204" pitchFamily="34" charset="0"/>
                      </a:endParaRPr>
                    </a:p>
                    <a:p>
                      <a:pPr>
                        <a:lnSpc>
                          <a:spcPct val="150000"/>
                        </a:lnSpc>
                        <a:buNone/>
                      </a:pPr>
                      <a:endParaRPr lang="it-IT" sz="1050" dirty="0">
                        <a:effectLst/>
                        <a:latin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54739245"/>
                  </a:ext>
                </a:extLst>
              </a:tr>
              <a:tr h="276225">
                <a:tc>
                  <a:txBody>
                    <a:bodyPr/>
                    <a:lstStyle/>
                    <a:p>
                      <a:pPr>
                        <a:lnSpc>
                          <a:spcPct val="150000"/>
                        </a:lnSpc>
                        <a:buNone/>
                      </a:pPr>
                      <a:r>
                        <a:rPr lang="it-IT" sz="1400" dirty="0">
                          <a:solidFill>
                            <a:srgbClr val="000000"/>
                          </a:solidFill>
                          <a:effectLst/>
                          <a:latin typeface="Aptos" panose="020B0004020202020204" pitchFamily="34" charset="0"/>
                          <a:ea typeface="Aptos" panose="020B0004020202020204" pitchFamily="34" charset="0"/>
                          <a:cs typeface="Aptos" panose="020B0004020202020204" pitchFamily="34" charset="0"/>
                        </a:rPr>
                        <a:t>Direzioni centrali</a:t>
                      </a:r>
                      <a:endParaRPr lang="it-IT" sz="1200" dirty="0">
                        <a:effectLst/>
                        <a:latin typeface="Aptos" panose="020B0004020202020204" pitchFamily="34" charset="0"/>
                        <a:ea typeface="Aptos" panose="020B0004020202020204" pitchFamily="34" charset="0"/>
                        <a:cs typeface="Aptos" panose="020B0004020202020204" pitchFamily="34" charset="0"/>
                      </a:endParaRPr>
                    </a:p>
                    <a:p>
                      <a:pPr>
                        <a:lnSpc>
                          <a:spcPct val="150000"/>
                        </a:lnSpc>
                        <a:buNone/>
                      </a:pPr>
                      <a:endParaRPr lang="it-IT" sz="1050" dirty="0">
                        <a:effectLst/>
                        <a:latin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buNone/>
                      </a:pPr>
                      <a:r>
                        <a:rPr lang="it-IT" sz="1400" dirty="0">
                          <a:solidFill>
                            <a:srgbClr val="000000"/>
                          </a:solidFill>
                          <a:effectLst/>
                          <a:latin typeface="Aptos" panose="020B0004020202020204" pitchFamily="34" charset="0"/>
                          <a:ea typeface="Aptos" panose="020B0004020202020204" pitchFamily="34" charset="0"/>
                          <a:cs typeface="Aptos" panose="020B0004020202020204" pitchFamily="34" charset="0"/>
                        </a:rPr>
                        <a:t>46</a:t>
                      </a:r>
                      <a:endParaRPr lang="it-IT" sz="1200" dirty="0">
                        <a:effectLst/>
                        <a:latin typeface="Aptos" panose="020B0004020202020204" pitchFamily="34" charset="0"/>
                        <a:ea typeface="Aptos" panose="020B0004020202020204" pitchFamily="34" charset="0"/>
                        <a:cs typeface="Aptos" panose="020B0004020202020204" pitchFamily="34" charset="0"/>
                      </a:endParaRPr>
                    </a:p>
                    <a:p>
                      <a:pPr>
                        <a:lnSpc>
                          <a:spcPct val="150000"/>
                        </a:lnSpc>
                        <a:buNone/>
                      </a:pPr>
                      <a:endParaRPr lang="it-IT" sz="1050" dirty="0">
                        <a:effectLst/>
                        <a:latin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buNone/>
                      </a:pPr>
                      <a:r>
                        <a:rPr lang="it-IT" sz="1400" dirty="0">
                          <a:solidFill>
                            <a:srgbClr val="000000"/>
                          </a:solidFill>
                          <a:effectLst/>
                          <a:latin typeface="Aptos" panose="020B0004020202020204" pitchFamily="34" charset="0"/>
                          <a:ea typeface="Aptos" panose="020B0004020202020204" pitchFamily="34" charset="0"/>
                          <a:cs typeface="Aptos" panose="020B0004020202020204" pitchFamily="34" charset="0"/>
                        </a:rPr>
                        <a:t>46%</a:t>
                      </a:r>
                      <a:endParaRPr lang="it-IT" sz="1200" dirty="0">
                        <a:effectLst/>
                        <a:latin typeface="Aptos" panose="020B0004020202020204" pitchFamily="34" charset="0"/>
                        <a:ea typeface="Aptos" panose="020B0004020202020204" pitchFamily="34" charset="0"/>
                        <a:cs typeface="Aptos" panose="020B0004020202020204" pitchFamily="34" charset="0"/>
                      </a:endParaRPr>
                    </a:p>
                    <a:p>
                      <a:pPr>
                        <a:lnSpc>
                          <a:spcPct val="150000"/>
                        </a:lnSpc>
                        <a:buNone/>
                      </a:pPr>
                      <a:endParaRPr lang="it-IT" sz="1050" dirty="0">
                        <a:effectLst/>
                        <a:latin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85036017"/>
                  </a:ext>
                </a:extLst>
              </a:tr>
              <a:tr h="219075">
                <a:tc>
                  <a:txBody>
                    <a:bodyPr/>
                    <a:lstStyle/>
                    <a:p>
                      <a:pPr>
                        <a:lnSpc>
                          <a:spcPct val="150000"/>
                        </a:lnSpc>
                        <a:buNone/>
                      </a:pPr>
                      <a:r>
                        <a:rPr lang="it-IT" sz="1400">
                          <a:solidFill>
                            <a:srgbClr val="000000"/>
                          </a:solidFill>
                          <a:effectLst/>
                          <a:latin typeface="Aptos" panose="020B0004020202020204" pitchFamily="34" charset="0"/>
                          <a:ea typeface="Aptos" panose="020B0004020202020204" pitchFamily="34" charset="0"/>
                          <a:cs typeface="Aptos" panose="020B0004020202020204" pitchFamily="34" charset="0"/>
                        </a:rPr>
                        <a:t>Altri Enti </a:t>
                      </a:r>
                      <a:endParaRPr lang="it-IT" sz="1200">
                        <a:effectLst/>
                        <a:latin typeface="Aptos" panose="020B0004020202020204" pitchFamily="34" charset="0"/>
                        <a:ea typeface="Aptos" panose="020B0004020202020204" pitchFamily="34" charset="0"/>
                        <a:cs typeface="Aptos" panose="020B0004020202020204" pitchFamily="34" charset="0"/>
                      </a:endParaRPr>
                    </a:p>
                    <a:p>
                      <a:pPr>
                        <a:lnSpc>
                          <a:spcPct val="150000"/>
                        </a:lnSpc>
                        <a:buNone/>
                      </a:pPr>
                      <a:endParaRPr lang="it-IT" sz="1050">
                        <a:effectLst/>
                        <a:latin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buNone/>
                      </a:pPr>
                      <a:r>
                        <a:rPr lang="it-IT" sz="1400" dirty="0">
                          <a:solidFill>
                            <a:srgbClr val="000000"/>
                          </a:solidFill>
                          <a:effectLst/>
                          <a:latin typeface="Aptos" panose="020B0004020202020204" pitchFamily="34" charset="0"/>
                          <a:ea typeface="Aptos" panose="020B0004020202020204" pitchFamily="34" charset="0"/>
                          <a:cs typeface="Aptos" panose="020B0004020202020204" pitchFamily="34" charset="0"/>
                        </a:rPr>
                        <a:t>20</a:t>
                      </a:r>
                      <a:endParaRPr lang="it-IT" sz="1200" dirty="0">
                        <a:effectLst/>
                        <a:latin typeface="Aptos" panose="020B0004020202020204" pitchFamily="34" charset="0"/>
                        <a:ea typeface="Aptos" panose="020B0004020202020204" pitchFamily="34" charset="0"/>
                        <a:cs typeface="Aptos" panose="020B0004020202020204" pitchFamily="34" charset="0"/>
                      </a:endParaRPr>
                    </a:p>
                    <a:p>
                      <a:pPr>
                        <a:lnSpc>
                          <a:spcPct val="150000"/>
                        </a:lnSpc>
                        <a:buNone/>
                      </a:pPr>
                      <a:endParaRPr lang="it-IT" sz="1050" dirty="0">
                        <a:effectLst/>
                        <a:latin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buNone/>
                      </a:pPr>
                      <a:r>
                        <a:rPr lang="it-IT" sz="1400" dirty="0">
                          <a:solidFill>
                            <a:srgbClr val="000000"/>
                          </a:solidFill>
                          <a:effectLst/>
                          <a:latin typeface="Aptos" panose="020B0004020202020204" pitchFamily="34" charset="0"/>
                          <a:ea typeface="Aptos" panose="020B0004020202020204" pitchFamily="34" charset="0"/>
                          <a:cs typeface="Aptos" panose="020B0004020202020204" pitchFamily="34" charset="0"/>
                        </a:rPr>
                        <a:t>20%</a:t>
                      </a:r>
                      <a:endParaRPr lang="it-IT" sz="1200" dirty="0">
                        <a:effectLst/>
                        <a:latin typeface="Aptos" panose="020B0004020202020204" pitchFamily="34" charset="0"/>
                        <a:ea typeface="Aptos" panose="020B0004020202020204" pitchFamily="34" charset="0"/>
                        <a:cs typeface="Aptos" panose="020B0004020202020204" pitchFamily="34" charset="0"/>
                      </a:endParaRPr>
                    </a:p>
                    <a:p>
                      <a:pPr>
                        <a:lnSpc>
                          <a:spcPct val="150000"/>
                        </a:lnSpc>
                        <a:buNone/>
                      </a:pPr>
                      <a:endParaRPr lang="it-IT" sz="1050" dirty="0">
                        <a:effectLst/>
                        <a:latin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24033077"/>
                  </a:ext>
                </a:extLst>
              </a:tr>
              <a:tr h="352425">
                <a:tc>
                  <a:txBody>
                    <a:bodyPr/>
                    <a:lstStyle/>
                    <a:p>
                      <a:pPr>
                        <a:lnSpc>
                          <a:spcPct val="150000"/>
                        </a:lnSpc>
                        <a:buNone/>
                      </a:pPr>
                      <a:r>
                        <a:rPr lang="it-IT" sz="1400" b="1" dirty="0">
                          <a:solidFill>
                            <a:srgbClr val="000000"/>
                          </a:solidFill>
                          <a:effectLst/>
                          <a:latin typeface="Aptos" panose="020B0004020202020204" pitchFamily="34" charset="0"/>
                          <a:ea typeface="Aptos" panose="020B0004020202020204" pitchFamily="34" charset="0"/>
                          <a:cs typeface="Aptos" panose="020B0004020202020204" pitchFamily="34" charset="0"/>
                        </a:rPr>
                        <a:t>Totale complessivo</a:t>
                      </a:r>
                      <a:endParaRPr lang="it-IT" sz="1200" dirty="0">
                        <a:effectLst/>
                        <a:latin typeface="Aptos" panose="020B0004020202020204" pitchFamily="34" charset="0"/>
                        <a:ea typeface="Aptos" panose="020B0004020202020204" pitchFamily="34" charset="0"/>
                        <a:cs typeface="Aptos" panose="020B0004020202020204" pitchFamily="34" charset="0"/>
                      </a:endParaRPr>
                    </a:p>
                    <a:p>
                      <a:pPr>
                        <a:lnSpc>
                          <a:spcPct val="150000"/>
                        </a:lnSpc>
                        <a:buNone/>
                      </a:pPr>
                      <a:endParaRPr lang="it-IT" sz="1050" dirty="0">
                        <a:effectLst/>
                        <a:latin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C2E6"/>
                    </a:solidFill>
                  </a:tcPr>
                </a:tc>
                <a:tc>
                  <a:txBody>
                    <a:bodyPr/>
                    <a:lstStyle/>
                    <a:p>
                      <a:pPr algn="ctr">
                        <a:lnSpc>
                          <a:spcPct val="150000"/>
                        </a:lnSpc>
                        <a:buNone/>
                      </a:pPr>
                      <a:r>
                        <a:rPr lang="it-IT" sz="1400" b="1" dirty="0">
                          <a:solidFill>
                            <a:srgbClr val="000000"/>
                          </a:solidFill>
                          <a:effectLst/>
                          <a:latin typeface="Aptos" panose="020B0004020202020204" pitchFamily="34" charset="0"/>
                          <a:ea typeface="Aptos" panose="020B0004020202020204" pitchFamily="34" charset="0"/>
                          <a:cs typeface="Aptos" panose="020B0004020202020204" pitchFamily="34" charset="0"/>
                        </a:rPr>
                        <a:t>100</a:t>
                      </a:r>
                      <a:endParaRPr lang="it-IT" sz="1200" dirty="0">
                        <a:effectLst/>
                        <a:latin typeface="Aptos" panose="020B0004020202020204" pitchFamily="34" charset="0"/>
                        <a:ea typeface="Aptos" panose="020B0004020202020204" pitchFamily="34" charset="0"/>
                        <a:cs typeface="Aptos" panose="020B0004020202020204" pitchFamily="34" charset="0"/>
                      </a:endParaRPr>
                    </a:p>
                    <a:p>
                      <a:pPr>
                        <a:lnSpc>
                          <a:spcPct val="150000"/>
                        </a:lnSpc>
                        <a:buNone/>
                      </a:pPr>
                      <a:endParaRPr lang="it-IT" sz="1050" dirty="0">
                        <a:effectLst/>
                        <a:latin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C2E6"/>
                    </a:solidFill>
                  </a:tcPr>
                </a:tc>
                <a:tc>
                  <a:txBody>
                    <a:bodyPr/>
                    <a:lstStyle/>
                    <a:p>
                      <a:pPr algn="ctr">
                        <a:lnSpc>
                          <a:spcPct val="150000"/>
                        </a:lnSpc>
                        <a:buNone/>
                      </a:pPr>
                      <a:r>
                        <a:rPr lang="it-IT" sz="1400" b="1" dirty="0">
                          <a:solidFill>
                            <a:srgbClr val="000000"/>
                          </a:solidFill>
                          <a:effectLst/>
                          <a:latin typeface="Aptos" panose="020B0004020202020204" pitchFamily="34" charset="0"/>
                          <a:ea typeface="Aptos" panose="020B0004020202020204" pitchFamily="34" charset="0"/>
                          <a:cs typeface="Aptos" panose="020B0004020202020204" pitchFamily="34" charset="0"/>
                        </a:rPr>
                        <a:t>100%</a:t>
                      </a:r>
                      <a:endParaRPr lang="it-IT" sz="1200" dirty="0">
                        <a:effectLst/>
                        <a:latin typeface="Aptos" panose="020B0004020202020204" pitchFamily="34" charset="0"/>
                        <a:ea typeface="Aptos" panose="020B0004020202020204" pitchFamily="34" charset="0"/>
                        <a:cs typeface="Aptos" panose="020B0004020202020204" pitchFamily="34" charset="0"/>
                      </a:endParaRPr>
                    </a:p>
                    <a:p>
                      <a:pPr>
                        <a:lnSpc>
                          <a:spcPct val="150000"/>
                        </a:lnSpc>
                        <a:buNone/>
                      </a:pPr>
                      <a:endParaRPr lang="it-IT" sz="1050" dirty="0">
                        <a:effectLst/>
                        <a:latin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C2E6"/>
                    </a:solidFill>
                  </a:tcPr>
                </a:tc>
                <a:extLst>
                  <a:ext uri="{0D108BD9-81ED-4DB2-BD59-A6C34878D82A}">
                    <a16:rowId xmlns:a16="http://schemas.microsoft.com/office/drawing/2014/main" val="2804173962"/>
                  </a:ext>
                </a:extLst>
              </a:tr>
            </a:tbl>
          </a:graphicData>
        </a:graphic>
      </p:graphicFrame>
    </p:spTree>
    <p:extLst>
      <p:ext uri="{BB962C8B-B14F-4D97-AF65-F5344CB8AC3E}">
        <p14:creationId xmlns:p14="http://schemas.microsoft.com/office/powerpoint/2010/main" val="920534938"/>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093F9E-E3FD-B4F1-603D-B2EC062BA12C}"/>
            </a:ext>
          </a:extLst>
        </p:cNvPr>
        <p:cNvGrpSpPr/>
        <p:nvPr/>
      </p:nvGrpSpPr>
      <p:grpSpPr>
        <a:xfrm>
          <a:off x="0" y="0"/>
          <a:ext cx="0" cy="0"/>
          <a:chOff x="0" y="0"/>
          <a:chExt cx="0" cy="0"/>
        </a:xfrm>
      </p:grpSpPr>
      <p:sp>
        <p:nvSpPr>
          <p:cNvPr id="24578" name="Rectangle 2">
            <a:extLst>
              <a:ext uri="{FF2B5EF4-FFF2-40B4-BE49-F238E27FC236}">
                <a16:creationId xmlns:a16="http://schemas.microsoft.com/office/drawing/2014/main" id="{5FE4A040-FABA-D495-CEF6-9A06BF8AFC18}"/>
              </a:ext>
            </a:extLst>
          </p:cNvPr>
          <p:cNvSpPr>
            <a:spLocks noGrp="1" noChangeArrowheads="1"/>
          </p:cNvSpPr>
          <p:nvPr>
            <p:ph type="title"/>
          </p:nvPr>
        </p:nvSpPr>
        <p:spPr bwMode="auto">
          <a:xfrm>
            <a:off x="554930" y="807212"/>
            <a:ext cx="8058150" cy="100776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it-IT" altLang="it-IT" dirty="0"/>
              <a:t>Servizi di consulenza e supporto forniti dalla CUC</a:t>
            </a:r>
            <a:br>
              <a:rPr lang="it-IT" altLang="it-IT" dirty="0"/>
            </a:br>
            <a:endParaRPr lang="it-IT" altLang="it-IT" dirty="0"/>
          </a:p>
        </p:txBody>
      </p:sp>
      <p:sp>
        <p:nvSpPr>
          <p:cNvPr id="3" name="Rettangolo 2">
            <a:extLst>
              <a:ext uri="{FF2B5EF4-FFF2-40B4-BE49-F238E27FC236}">
                <a16:creationId xmlns:a16="http://schemas.microsoft.com/office/drawing/2014/main" id="{B44615B4-40C6-AE09-BC9D-51FE6EB6DA26}"/>
              </a:ext>
            </a:extLst>
          </p:cNvPr>
          <p:cNvSpPr/>
          <p:nvPr/>
        </p:nvSpPr>
        <p:spPr bwMode="auto">
          <a:xfrm>
            <a:off x="322164" y="6237312"/>
            <a:ext cx="7058148" cy="432048"/>
          </a:xfrm>
          <a:prstGeom prst="rect">
            <a:avLst/>
          </a:prstGeom>
          <a:solidFill>
            <a:srgbClr val="21449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it-IT" sz="4400" b="0" i="0" u="none" strike="noStrike" cap="none" normalizeH="0" baseline="0">
              <a:ln>
                <a:noFill/>
              </a:ln>
              <a:solidFill>
                <a:schemeClr val="tx1"/>
              </a:solidFill>
              <a:effectLst/>
              <a:latin typeface="DecimaWE Rg" panose="02000000000000000000" pitchFamily="2" charset="0"/>
            </a:endParaRPr>
          </a:p>
        </p:txBody>
      </p:sp>
      <p:sp>
        <p:nvSpPr>
          <p:cNvPr id="8" name="Text Box 27">
            <a:extLst>
              <a:ext uri="{FF2B5EF4-FFF2-40B4-BE49-F238E27FC236}">
                <a16:creationId xmlns:a16="http://schemas.microsoft.com/office/drawing/2014/main" id="{2C9D57C5-90DA-1EB9-5E4D-B7DA40D6469A}"/>
              </a:ext>
            </a:extLst>
          </p:cNvPr>
          <p:cNvSpPr txBox="1">
            <a:spLocks noChangeArrowheads="1"/>
          </p:cNvSpPr>
          <p:nvPr/>
        </p:nvSpPr>
        <p:spPr bwMode="auto">
          <a:xfrm>
            <a:off x="400050" y="6093296"/>
            <a:ext cx="798195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a:defRPr sz="4400">
                <a:solidFill>
                  <a:schemeClr val="tx1"/>
                </a:solidFill>
                <a:latin typeface="DecimaWE Rg" panose="02000000000000000000" pitchFamily="2" charset="0"/>
              </a:defRPr>
            </a:lvl1pPr>
            <a:lvl2pPr marL="742950" indent="-285750">
              <a:defRPr sz="4400">
                <a:solidFill>
                  <a:schemeClr val="tx1"/>
                </a:solidFill>
                <a:latin typeface="DecimaWE Rg" panose="02000000000000000000" pitchFamily="2" charset="0"/>
              </a:defRPr>
            </a:lvl2pPr>
            <a:lvl3pPr marL="1143000" indent="-228600">
              <a:defRPr sz="4400">
                <a:solidFill>
                  <a:schemeClr val="tx1"/>
                </a:solidFill>
                <a:latin typeface="DecimaWE Rg" panose="02000000000000000000" pitchFamily="2" charset="0"/>
              </a:defRPr>
            </a:lvl3pPr>
            <a:lvl4pPr marL="1600200" indent="-228600">
              <a:defRPr sz="4400">
                <a:solidFill>
                  <a:schemeClr val="tx1"/>
                </a:solidFill>
                <a:latin typeface="DecimaWE Rg" panose="02000000000000000000" pitchFamily="2" charset="0"/>
              </a:defRPr>
            </a:lvl4pPr>
            <a:lvl5pPr marL="2057400" indent="-228600">
              <a:defRPr sz="4400">
                <a:solidFill>
                  <a:schemeClr val="tx1"/>
                </a:solidFill>
                <a:latin typeface="DecimaWE Rg" panose="02000000000000000000" pitchFamily="2" charset="0"/>
              </a:defRPr>
            </a:lvl5pPr>
            <a:lvl6pPr marL="2514600" indent="-228600" eaLnBrk="0" fontAlgn="base" hangingPunct="0">
              <a:spcBef>
                <a:spcPct val="0"/>
              </a:spcBef>
              <a:spcAft>
                <a:spcPct val="0"/>
              </a:spcAft>
              <a:defRPr sz="4400">
                <a:solidFill>
                  <a:schemeClr val="tx1"/>
                </a:solidFill>
                <a:latin typeface="DecimaWE Rg" panose="02000000000000000000" pitchFamily="2" charset="0"/>
              </a:defRPr>
            </a:lvl6pPr>
            <a:lvl7pPr marL="2971800" indent="-228600" eaLnBrk="0" fontAlgn="base" hangingPunct="0">
              <a:spcBef>
                <a:spcPct val="0"/>
              </a:spcBef>
              <a:spcAft>
                <a:spcPct val="0"/>
              </a:spcAft>
              <a:defRPr sz="4400">
                <a:solidFill>
                  <a:schemeClr val="tx1"/>
                </a:solidFill>
                <a:latin typeface="DecimaWE Rg" panose="02000000000000000000" pitchFamily="2" charset="0"/>
              </a:defRPr>
            </a:lvl7pPr>
            <a:lvl8pPr marL="3429000" indent="-228600" eaLnBrk="0" fontAlgn="base" hangingPunct="0">
              <a:spcBef>
                <a:spcPct val="0"/>
              </a:spcBef>
              <a:spcAft>
                <a:spcPct val="0"/>
              </a:spcAft>
              <a:defRPr sz="4400">
                <a:solidFill>
                  <a:schemeClr val="tx1"/>
                </a:solidFill>
                <a:latin typeface="DecimaWE Rg" panose="02000000000000000000" pitchFamily="2" charset="0"/>
              </a:defRPr>
            </a:lvl8pPr>
            <a:lvl9pPr marL="3886200" indent="-228600" eaLnBrk="0" fontAlgn="base" hangingPunct="0">
              <a:spcBef>
                <a:spcPct val="0"/>
              </a:spcBef>
              <a:spcAft>
                <a:spcPct val="0"/>
              </a:spcAft>
              <a:defRPr sz="4400">
                <a:solidFill>
                  <a:schemeClr val="tx1"/>
                </a:solidFill>
                <a:latin typeface="DecimaWE Rg" panose="02000000000000000000" pitchFamily="2" charset="0"/>
              </a:defRPr>
            </a:lvl9pPr>
          </a:lstStyle>
          <a:p>
            <a:pPr eaLnBrk="1" hangingPunct="1">
              <a:spcBef>
                <a:spcPct val="50000"/>
              </a:spcBef>
            </a:pPr>
            <a:r>
              <a:rPr lang="it-IT" altLang="it-IT" sz="2000" dirty="0">
                <a:solidFill>
                  <a:schemeClr val="bg1"/>
                </a:solidFill>
              </a:rPr>
              <a:t>Direzione Centrale patrimonio, demanio, servizi generali e sistemi informativi Servizio Centrale unica di committenza e provveditorato</a:t>
            </a:r>
          </a:p>
          <a:p>
            <a:pPr eaLnBrk="1" hangingPunct="1">
              <a:spcBef>
                <a:spcPct val="50000"/>
              </a:spcBef>
            </a:pPr>
            <a:endParaRPr lang="it-IT" altLang="it-IT" sz="2000" dirty="0">
              <a:solidFill>
                <a:schemeClr val="bg1"/>
              </a:solidFill>
            </a:endParaRPr>
          </a:p>
        </p:txBody>
      </p:sp>
      <p:sp>
        <p:nvSpPr>
          <p:cNvPr id="9" name="CasellaDiTesto 8">
            <a:extLst>
              <a:ext uri="{FF2B5EF4-FFF2-40B4-BE49-F238E27FC236}">
                <a16:creationId xmlns:a16="http://schemas.microsoft.com/office/drawing/2014/main" id="{98C73B85-C606-E169-546F-679FBFCF45AE}"/>
              </a:ext>
            </a:extLst>
          </p:cNvPr>
          <p:cNvSpPr txBox="1"/>
          <p:nvPr/>
        </p:nvSpPr>
        <p:spPr>
          <a:xfrm>
            <a:off x="400050" y="1899220"/>
            <a:ext cx="8262663" cy="4770537"/>
          </a:xfrm>
          <a:prstGeom prst="rect">
            <a:avLst/>
          </a:prstGeom>
          <a:noFill/>
        </p:spPr>
        <p:txBody>
          <a:bodyPr wrap="square" rtlCol="0">
            <a:spAutoFit/>
          </a:bodyPr>
          <a:lstStyle/>
          <a:p>
            <a:pPr algn="just"/>
            <a:r>
              <a:rPr lang="it-IT" sz="2000" b="1" dirty="0">
                <a:solidFill>
                  <a:srgbClr val="0070C0"/>
                </a:solidFill>
              </a:rPr>
              <a:t>Consulenze richieste 2026*</a:t>
            </a:r>
          </a:p>
          <a:p>
            <a:pPr algn="just"/>
            <a:endParaRPr lang="it-IT" sz="1800" dirty="0"/>
          </a:p>
          <a:p>
            <a:pPr algn="just"/>
            <a:endParaRPr lang="it-IT" sz="1800" dirty="0"/>
          </a:p>
          <a:p>
            <a:pPr algn="just"/>
            <a:endParaRPr lang="it-IT" sz="1800" dirty="0"/>
          </a:p>
          <a:p>
            <a:pPr algn="just"/>
            <a:endParaRPr lang="it-IT" sz="1800" dirty="0"/>
          </a:p>
          <a:p>
            <a:pPr algn="just"/>
            <a:endParaRPr lang="it-IT" sz="1800" dirty="0"/>
          </a:p>
          <a:p>
            <a:pPr algn="just"/>
            <a:endParaRPr lang="it-IT" sz="1800" dirty="0"/>
          </a:p>
          <a:p>
            <a:pPr algn="just"/>
            <a:endParaRPr lang="it-IT" sz="1800" dirty="0"/>
          </a:p>
          <a:p>
            <a:pPr algn="just"/>
            <a:endParaRPr lang="it-IT" sz="1800" dirty="0"/>
          </a:p>
          <a:p>
            <a:pPr algn="just"/>
            <a:endParaRPr lang="it-IT" sz="1600" dirty="0"/>
          </a:p>
          <a:p>
            <a:pPr algn="just"/>
            <a:endParaRPr lang="it-IT" sz="1600" dirty="0"/>
          </a:p>
          <a:p>
            <a:pPr algn="just"/>
            <a:endParaRPr lang="it-IT" sz="1600" dirty="0"/>
          </a:p>
          <a:p>
            <a:pPr algn="just"/>
            <a:r>
              <a:rPr lang="it-IT" sz="1600" dirty="0"/>
              <a:t>Tempistiche di riscontro in media 3 /4 giorni, salvo casi di particolare complessità riscontrati in 12/13 giorni con incontri teams intermedi</a:t>
            </a:r>
            <a:endParaRPr lang="it-IT" sz="1800" dirty="0"/>
          </a:p>
          <a:p>
            <a:pPr algn="r"/>
            <a:r>
              <a:rPr lang="it-IT" sz="1800" dirty="0"/>
              <a:t>*</a:t>
            </a:r>
            <a:r>
              <a:rPr lang="it-IT" sz="1400" dirty="0"/>
              <a:t>Dati aggiornati al 12/10/2026</a:t>
            </a:r>
            <a:endParaRPr lang="it-IT" sz="1800" dirty="0"/>
          </a:p>
          <a:p>
            <a:pPr algn="just"/>
            <a:endParaRPr lang="it-IT" sz="1800" dirty="0"/>
          </a:p>
          <a:p>
            <a:pPr algn="just"/>
            <a:endParaRPr lang="it-IT" sz="2400" b="1" dirty="0">
              <a:solidFill>
                <a:srgbClr val="0070C0"/>
              </a:solidFill>
            </a:endParaRPr>
          </a:p>
        </p:txBody>
      </p:sp>
      <p:graphicFrame>
        <p:nvGraphicFramePr>
          <p:cNvPr id="2" name="Tabella 1">
            <a:extLst>
              <a:ext uri="{FF2B5EF4-FFF2-40B4-BE49-F238E27FC236}">
                <a16:creationId xmlns:a16="http://schemas.microsoft.com/office/drawing/2014/main" id="{C9BA1464-0FA8-F753-2599-FA42A76D279D}"/>
              </a:ext>
            </a:extLst>
          </p:cNvPr>
          <p:cNvGraphicFramePr>
            <a:graphicFrameLocks noGrp="1"/>
          </p:cNvGraphicFramePr>
          <p:nvPr>
            <p:extLst>
              <p:ext uri="{D42A27DB-BD31-4B8C-83A1-F6EECF244321}">
                <p14:modId xmlns:p14="http://schemas.microsoft.com/office/powerpoint/2010/main" val="1960807738"/>
              </p:ext>
            </p:extLst>
          </p:nvPr>
        </p:nvGraphicFramePr>
        <p:xfrm>
          <a:off x="510554" y="2348880"/>
          <a:ext cx="7886701" cy="2765300"/>
        </p:xfrm>
        <a:graphic>
          <a:graphicData uri="http://schemas.openxmlformats.org/drawingml/2006/table">
            <a:tbl>
              <a:tblPr firstRow="1" firstCol="1" bandRow="1"/>
              <a:tblGrid>
                <a:gridCol w="3019029">
                  <a:extLst>
                    <a:ext uri="{9D8B030D-6E8A-4147-A177-3AD203B41FA5}">
                      <a16:colId xmlns:a16="http://schemas.microsoft.com/office/drawing/2014/main" val="2507027515"/>
                    </a:ext>
                  </a:extLst>
                </a:gridCol>
                <a:gridCol w="2336041">
                  <a:extLst>
                    <a:ext uri="{9D8B030D-6E8A-4147-A177-3AD203B41FA5}">
                      <a16:colId xmlns:a16="http://schemas.microsoft.com/office/drawing/2014/main" val="3820225602"/>
                    </a:ext>
                  </a:extLst>
                </a:gridCol>
                <a:gridCol w="2531631">
                  <a:extLst>
                    <a:ext uri="{9D8B030D-6E8A-4147-A177-3AD203B41FA5}">
                      <a16:colId xmlns:a16="http://schemas.microsoft.com/office/drawing/2014/main" val="1719723229"/>
                    </a:ext>
                  </a:extLst>
                </a:gridCol>
              </a:tblGrid>
              <a:tr h="219075">
                <a:tc>
                  <a:txBody>
                    <a:bodyPr/>
                    <a:lstStyle/>
                    <a:p>
                      <a:pPr algn="ctr">
                        <a:lnSpc>
                          <a:spcPct val="150000"/>
                        </a:lnSpc>
                        <a:buNone/>
                      </a:pPr>
                      <a:r>
                        <a:rPr lang="it-IT" sz="1400" b="1" dirty="0">
                          <a:solidFill>
                            <a:srgbClr val="000000"/>
                          </a:solidFill>
                          <a:effectLst/>
                          <a:latin typeface="Aptos" panose="020B0004020202020204" pitchFamily="34" charset="0"/>
                          <a:ea typeface="Aptos" panose="020B0004020202020204" pitchFamily="34" charset="0"/>
                          <a:cs typeface="Aptos" panose="020B0004020202020204" pitchFamily="34" charset="0"/>
                        </a:rPr>
                        <a:t>Ente richiedente </a:t>
                      </a:r>
                      <a:endParaRPr lang="it-IT" sz="1200" dirty="0">
                        <a:effectLst/>
                        <a:latin typeface="Aptos" panose="020B0004020202020204" pitchFamily="34" charset="0"/>
                        <a:ea typeface="Aptos" panose="020B0004020202020204" pitchFamily="34" charset="0"/>
                        <a:cs typeface="Aptos" panose="020B0004020202020204" pitchFamily="34" charset="0"/>
                      </a:endParaRPr>
                    </a:p>
                    <a:p>
                      <a:pPr>
                        <a:lnSpc>
                          <a:spcPct val="150000"/>
                        </a:lnSpc>
                        <a:buNone/>
                      </a:pPr>
                      <a:endParaRPr lang="it-IT" sz="1050" dirty="0">
                        <a:effectLst/>
                        <a:latin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C2E6"/>
                    </a:solidFill>
                  </a:tcPr>
                </a:tc>
                <a:tc>
                  <a:txBody>
                    <a:bodyPr/>
                    <a:lstStyle/>
                    <a:p>
                      <a:pPr algn="ctr">
                        <a:lnSpc>
                          <a:spcPct val="150000"/>
                        </a:lnSpc>
                        <a:buNone/>
                      </a:pPr>
                      <a:r>
                        <a:rPr lang="it-IT" sz="1400" b="1" dirty="0">
                          <a:solidFill>
                            <a:srgbClr val="000000"/>
                          </a:solidFill>
                          <a:effectLst/>
                          <a:latin typeface="Aptos" panose="020B0004020202020204" pitchFamily="34" charset="0"/>
                          <a:ea typeface="Aptos" panose="020B0004020202020204" pitchFamily="34" charset="0"/>
                          <a:cs typeface="Aptos" panose="020B0004020202020204" pitchFamily="34" charset="0"/>
                        </a:rPr>
                        <a:t>Numero richieste</a:t>
                      </a:r>
                      <a:endParaRPr lang="it-IT" sz="1200" dirty="0">
                        <a:effectLst/>
                        <a:latin typeface="Aptos" panose="020B0004020202020204" pitchFamily="34" charset="0"/>
                        <a:ea typeface="Aptos" panose="020B0004020202020204" pitchFamily="34" charset="0"/>
                        <a:cs typeface="Aptos" panose="020B0004020202020204" pitchFamily="34" charset="0"/>
                      </a:endParaRPr>
                    </a:p>
                    <a:p>
                      <a:pPr>
                        <a:lnSpc>
                          <a:spcPct val="150000"/>
                        </a:lnSpc>
                        <a:buNone/>
                      </a:pPr>
                      <a:endParaRPr lang="it-IT" sz="1050" dirty="0">
                        <a:effectLst/>
                        <a:latin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C2E6"/>
                    </a:solidFill>
                  </a:tcPr>
                </a:tc>
                <a:tc>
                  <a:txBody>
                    <a:bodyPr/>
                    <a:lstStyle/>
                    <a:p>
                      <a:pPr algn="ctr">
                        <a:lnSpc>
                          <a:spcPct val="150000"/>
                        </a:lnSpc>
                        <a:buNone/>
                      </a:pPr>
                      <a:r>
                        <a:rPr lang="it-IT" sz="1400" b="1" dirty="0">
                          <a:solidFill>
                            <a:srgbClr val="000000"/>
                          </a:solidFill>
                          <a:effectLst/>
                          <a:latin typeface="Aptos" panose="020B0004020202020204" pitchFamily="34" charset="0"/>
                          <a:ea typeface="Aptos" panose="020B0004020202020204" pitchFamily="34" charset="0"/>
                          <a:cs typeface="Aptos" panose="020B0004020202020204" pitchFamily="34" charset="0"/>
                        </a:rPr>
                        <a:t>%</a:t>
                      </a:r>
                      <a:endParaRPr lang="it-IT" sz="1200" dirty="0">
                        <a:effectLst/>
                        <a:latin typeface="Aptos" panose="020B0004020202020204" pitchFamily="34" charset="0"/>
                        <a:ea typeface="Aptos" panose="020B0004020202020204" pitchFamily="34" charset="0"/>
                        <a:cs typeface="Aptos" panose="020B0004020202020204" pitchFamily="34" charset="0"/>
                      </a:endParaRPr>
                    </a:p>
                    <a:p>
                      <a:pPr>
                        <a:lnSpc>
                          <a:spcPct val="150000"/>
                        </a:lnSpc>
                        <a:buNone/>
                      </a:pPr>
                      <a:endParaRPr lang="it-IT" sz="1050" dirty="0">
                        <a:effectLst/>
                        <a:latin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C2E6"/>
                    </a:solidFill>
                  </a:tcPr>
                </a:tc>
                <a:extLst>
                  <a:ext uri="{0D108BD9-81ED-4DB2-BD59-A6C34878D82A}">
                    <a16:rowId xmlns:a16="http://schemas.microsoft.com/office/drawing/2014/main" val="4195823441"/>
                  </a:ext>
                </a:extLst>
              </a:tr>
              <a:tr h="265430">
                <a:tc>
                  <a:txBody>
                    <a:bodyPr/>
                    <a:lstStyle/>
                    <a:p>
                      <a:pPr>
                        <a:lnSpc>
                          <a:spcPct val="150000"/>
                        </a:lnSpc>
                        <a:buNone/>
                      </a:pPr>
                      <a:r>
                        <a:rPr lang="it-IT" sz="1400" dirty="0">
                          <a:solidFill>
                            <a:srgbClr val="000000"/>
                          </a:solidFill>
                          <a:effectLst/>
                          <a:latin typeface="Aptos" panose="020B0004020202020204" pitchFamily="34" charset="0"/>
                          <a:ea typeface="Aptos" panose="020B0004020202020204" pitchFamily="34" charset="0"/>
                          <a:cs typeface="Aptos" panose="020B0004020202020204" pitchFamily="34" charset="0"/>
                        </a:rPr>
                        <a:t>Comuni</a:t>
                      </a:r>
                      <a:endParaRPr lang="it-IT" sz="1200" dirty="0">
                        <a:effectLst/>
                        <a:latin typeface="Aptos" panose="020B0004020202020204" pitchFamily="34" charset="0"/>
                        <a:ea typeface="Aptos" panose="020B0004020202020204" pitchFamily="34" charset="0"/>
                        <a:cs typeface="Aptos" panose="020B0004020202020204" pitchFamily="34" charset="0"/>
                      </a:endParaRPr>
                    </a:p>
                    <a:p>
                      <a:pPr>
                        <a:lnSpc>
                          <a:spcPct val="150000"/>
                        </a:lnSpc>
                        <a:buNone/>
                      </a:pPr>
                      <a:endParaRPr lang="it-IT" sz="1050" dirty="0">
                        <a:effectLst/>
                        <a:latin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buNone/>
                      </a:pPr>
                      <a:r>
                        <a:rPr lang="it-IT" sz="1400" dirty="0">
                          <a:solidFill>
                            <a:srgbClr val="000000"/>
                          </a:solidFill>
                          <a:effectLst/>
                          <a:latin typeface="Aptos" panose="020B0004020202020204" pitchFamily="34" charset="0"/>
                          <a:ea typeface="Aptos" panose="020B0004020202020204" pitchFamily="34" charset="0"/>
                          <a:cs typeface="Aptos" panose="020B0004020202020204" pitchFamily="34" charset="0"/>
                        </a:rPr>
                        <a:t>21</a:t>
                      </a:r>
                      <a:endParaRPr lang="it-IT" sz="1200" dirty="0">
                        <a:effectLst/>
                        <a:latin typeface="Aptos" panose="020B0004020202020204" pitchFamily="34" charset="0"/>
                        <a:ea typeface="Aptos" panose="020B0004020202020204" pitchFamily="34" charset="0"/>
                        <a:cs typeface="Aptos" panose="020B0004020202020204" pitchFamily="34" charset="0"/>
                      </a:endParaRPr>
                    </a:p>
                    <a:p>
                      <a:pPr>
                        <a:lnSpc>
                          <a:spcPct val="150000"/>
                        </a:lnSpc>
                        <a:buNone/>
                      </a:pPr>
                      <a:endParaRPr lang="it-IT" sz="1050" dirty="0">
                        <a:effectLst/>
                        <a:latin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50000"/>
                        </a:lnSpc>
                        <a:buNone/>
                      </a:pPr>
                      <a:r>
                        <a:rPr lang="it-IT" sz="1400" kern="1200" dirty="0">
                          <a:solidFill>
                            <a:srgbClr val="000000"/>
                          </a:solidFill>
                          <a:effectLst/>
                          <a:latin typeface="Aptos" panose="020B0004020202020204" pitchFamily="34" charset="0"/>
                        </a:rPr>
                        <a:t>22,34%</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54739245"/>
                  </a:ext>
                </a:extLst>
              </a:tr>
              <a:tr h="276225">
                <a:tc>
                  <a:txBody>
                    <a:bodyPr/>
                    <a:lstStyle/>
                    <a:p>
                      <a:pPr>
                        <a:lnSpc>
                          <a:spcPct val="150000"/>
                        </a:lnSpc>
                        <a:buNone/>
                      </a:pPr>
                      <a:r>
                        <a:rPr lang="it-IT" sz="1400">
                          <a:solidFill>
                            <a:srgbClr val="000000"/>
                          </a:solidFill>
                          <a:effectLst/>
                          <a:latin typeface="Aptos" panose="020B0004020202020204" pitchFamily="34" charset="0"/>
                          <a:ea typeface="Aptos" panose="020B0004020202020204" pitchFamily="34" charset="0"/>
                          <a:cs typeface="Aptos" panose="020B0004020202020204" pitchFamily="34" charset="0"/>
                        </a:rPr>
                        <a:t>Direzioni centrali</a:t>
                      </a:r>
                      <a:endParaRPr lang="it-IT" sz="1200">
                        <a:effectLst/>
                        <a:latin typeface="Aptos" panose="020B0004020202020204" pitchFamily="34" charset="0"/>
                        <a:ea typeface="Aptos" panose="020B0004020202020204" pitchFamily="34" charset="0"/>
                        <a:cs typeface="Aptos" panose="020B0004020202020204" pitchFamily="34" charset="0"/>
                      </a:endParaRPr>
                    </a:p>
                    <a:p>
                      <a:pPr>
                        <a:lnSpc>
                          <a:spcPct val="150000"/>
                        </a:lnSpc>
                        <a:buNone/>
                      </a:pPr>
                      <a:endParaRPr lang="it-IT" sz="1050">
                        <a:effectLst/>
                        <a:latin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buNone/>
                      </a:pPr>
                      <a:r>
                        <a:rPr lang="it-IT" sz="1400" dirty="0">
                          <a:solidFill>
                            <a:srgbClr val="000000"/>
                          </a:solidFill>
                          <a:effectLst/>
                          <a:latin typeface="Aptos" panose="020B0004020202020204" pitchFamily="34" charset="0"/>
                          <a:ea typeface="Aptos" panose="020B0004020202020204" pitchFamily="34" charset="0"/>
                          <a:cs typeface="Aptos" panose="020B0004020202020204" pitchFamily="34" charset="0"/>
                        </a:rPr>
                        <a:t>45</a:t>
                      </a:r>
                      <a:endParaRPr lang="it-IT" sz="1200" dirty="0">
                        <a:effectLst/>
                        <a:latin typeface="Aptos" panose="020B0004020202020204" pitchFamily="34" charset="0"/>
                        <a:ea typeface="Aptos" panose="020B0004020202020204" pitchFamily="34" charset="0"/>
                        <a:cs typeface="Aptos" panose="020B0004020202020204" pitchFamily="34" charset="0"/>
                      </a:endParaRPr>
                    </a:p>
                    <a:p>
                      <a:pPr>
                        <a:lnSpc>
                          <a:spcPct val="150000"/>
                        </a:lnSpc>
                        <a:buNone/>
                      </a:pPr>
                      <a:endParaRPr lang="it-IT" sz="1050" dirty="0">
                        <a:effectLst/>
                        <a:latin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50000"/>
                        </a:lnSpc>
                        <a:buNone/>
                      </a:pPr>
                      <a:r>
                        <a:rPr lang="it-IT" sz="1400" kern="1200" dirty="0">
                          <a:solidFill>
                            <a:srgbClr val="000000"/>
                          </a:solidFill>
                          <a:effectLst/>
                          <a:latin typeface="Aptos" panose="020B0004020202020204" pitchFamily="34" charset="0"/>
                        </a:rPr>
                        <a:t>47,87%</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85036017"/>
                  </a:ext>
                </a:extLst>
              </a:tr>
              <a:tr h="219075">
                <a:tc>
                  <a:txBody>
                    <a:bodyPr/>
                    <a:lstStyle/>
                    <a:p>
                      <a:pPr>
                        <a:lnSpc>
                          <a:spcPct val="150000"/>
                        </a:lnSpc>
                        <a:buNone/>
                      </a:pPr>
                      <a:r>
                        <a:rPr lang="it-IT" sz="1400">
                          <a:solidFill>
                            <a:srgbClr val="000000"/>
                          </a:solidFill>
                          <a:effectLst/>
                          <a:latin typeface="Aptos" panose="020B0004020202020204" pitchFamily="34" charset="0"/>
                          <a:ea typeface="Aptos" panose="020B0004020202020204" pitchFamily="34" charset="0"/>
                          <a:cs typeface="Aptos" panose="020B0004020202020204" pitchFamily="34" charset="0"/>
                        </a:rPr>
                        <a:t>Altri Enti </a:t>
                      </a:r>
                      <a:endParaRPr lang="it-IT" sz="1200">
                        <a:effectLst/>
                        <a:latin typeface="Aptos" panose="020B0004020202020204" pitchFamily="34" charset="0"/>
                        <a:ea typeface="Aptos" panose="020B0004020202020204" pitchFamily="34" charset="0"/>
                        <a:cs typeface="Aptos" panose="020B0004020202020204" pitchFamily="34" charset="0"/>
                      </a:endParaRPr>
                    </a:p>
                    <a:p>
                      <a:pPr>
                        <a:lnSpc>
                          <a:spcPct val="150000"/>
                        </a:lnSpc>
                        <a:buNone/>
                      </a:pPr>
                      <a:endParaRPr lang="it-IT" sz="1050">
                        <a:effectLst/>
                        <a:latin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buNone/>
                      </a:pPr>
                      <a:r>
                        <a:rPr lang="it-IT" sz="1400" dirty="0">
                          <a:solidFill>
                            <a:srgbClr val="000000"/>
                          </a:solidFill>
                          <a:effectLst/>
                          <a:latin typeface="Aptos" panose="020B0004020202020204" pitchFamily="34" charset="0"/>
                          <a:ea typeface="Aptos" panose="020B0004020202020204" pitchFamily="34" charset="0"/>
                          <a:cs typeface="Aptos" panose="020B0004020202020204" pitchFamily="34" charset="0"/>
                        </a:rPr>
                        <a:t>28</a:t>
                      </a:r>
                      <a:endParaRPr lang="it-IT" sz="1200" dirty="0">
                        <a:effectLst/>
                        <a:latin typeface="Aptos" panose="020B0004020202020204" pitchFamily="34" charset="0"/>
                        <a:ea typeface="Aptos" panose="020B0004020202020204" pitchFamily="34" charset="0"/>
                        <a:cs typeface="Aptos" panose="020B0004020202020204" pitchFamily="34" charset="0"/>
                      </a:endParaRPr>
                    </a:p>
                    <a:p>
                      <a:pPr>
                        <a:lnSpc>
                          <a:spcPct val="150000"/>
                        </a:lnSpc>
                        <a:buNone/>
                      </a:pPr>
                      <a:endParaRPr lang="it-IT" sz="1050" dirty="0">
                        <a:effectLst/>
                        <a:latin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ctr" defTabSz="914400" rtl="0" eaLnBrk="1" latinLnBrk="0" hangingPunct="1">
                        <a:lnSpc>
                          <a:spcPct val="150000"/>
                        </a:lnSpc>
                        <a:buNone/>
                      </a:pPr>
                      <a:r>
                        <a:rPr lang="it-IT" sz="1400" kern="1200" dirty="0">
                          <a:solidFill>
                            <a:srgbClr val="000000"/>
                          </a:solidFill>
                          <a:effectLst/>
                          <a:latin typeface="Aptos" panose="020B0004020202020204" pitchFamily="34" charset="0"/>
                        </a:rPr>
                        <a:t>29,79%</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24033077"/>
                  </a:ext>
                </a:extLst>
              </a:tr>
              <a:tr h="352425">
                <a:tc>
                  <a:txBody>
                    <a:bodyPr/>
                    <a:lstStyle/>
                    <a:p>
                      <a:pPr>
                        <a:lnSpc>
                          <a:spcPct val="150000"/>
                        </a:lnSpc>
                        <a:buNone/>
                      </a:pPr>
                      <a:r>
                        <a:rPr lang="it-IT" sz="1400" b="1" dirty="0">
                          <a:solidFill>
                            <a:srgbClr val="000000"/>
                          </a:solidFill>
                          <a:effectLst/>
                          <a:latin typeface="Aptos" panose="020B0004020202020204" pitchFamily="34" charset="0"/>
                          <a:ea typeface="Aptos" panose="020B0004020202020204" pitchFamily="34" charset="0"/>
                          <a:cs typeface="Aptos" panose="020B0004020202020204" pitchFamily="34" charset="0"/>
                        </a:rPr>
                        <a:t>Totale complessivo</a:t>
                      </a:r>
                      <a:endParaRPr lang="it-IT" sz="1200" dirty="0">
                        <a:effectLst/>
                        <a:latin typeface="Aptos" panose="020B0004020202020204" pitchFamily="34" charset="0"/>
                        <a:ea typeface="Aptos" panose="020B0004020202020204" pitchFamily="34" charset="0"/>
                        <a:cs typeface="Aptos" panose="020B0004020202020204" pitchFamily="34" charset="0"/>
                      </a:endParaRPr>
                    </a:p>
                    <a:p>
                      <a:pPr>
                        <a:lnSpc>
                          <a:spcPct val="150000"/>
                        </a:lnSpc>
                        <a:buNone/>
                      </a:pPr>
                      <a:endParaRPr lang="it-IT" sz="1050" dirty="0">
                        <a:effectLst/>
                        <a:latin typeface="Times New Roman" panose="02020603050405020304" pitchFamily="18"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C2E6"/>
                    </a:solidFill>
                  </a:tcPr>
                </a:tc>
                <a:tc>
                  <a:txBody>
                    <a:bodyPr/>
                    <a:lstStyle/>
                    <a:p>
                      <a:pPr marL="0" algn="ctr" defTabSz="914400" rtl="0" eaLnBrk="1" latinLnBrk="0" hangingPunct="1">
                        <a:lnSpc>
                          <a:spcPct val="200000"/>
                        </a:lnSpc>
                        <a:buNone/>
                      </a:pPr>
                      <a:r>
                        <a:rPr lang="it-IT" sz="1400" b="1" kern="1200" dirty="0">
                          <a:solidFill>
                            <a:srgbClr val="000000"/>
                          </a:solidFill>
                          <a:effectLst/>
                          <a:latin typeface="Aptos" panose="020B0004020202020204" pitchFamily="34" charset="0"/>
                          <a:ea typeface="Aptos" panose="020B0004020202020204" pitchFamily="34" charset="0"/>
                          <a:cs typeface="Aptos" panose="020B0004020202020204" pitchFamily="34" charset="0"/>
                        </a:rPr>
                        <a:t>94</a:t>
                      </a:r>
                    </a:p>
                    <a:p>
                      <a:pPr marL="0" algn="l" defTabSz="914400" rtl="0" eaLnBrk="1" latinLnBrk="0" hangingPunct="1">
                        <a:lnSpc>
                          <a:spcPct val="100000"/>
                        </a:lnSpc>
                        <a:buNone/>
                      </a:pPr>
                      <a:endParaRPr lang="it-IT" sz="1400" b="1" kern="1200" dirty="0">
                        <a:solidFill>
                          <a:srgbClr val="000000"/>
                        </a:solidFill>
                        <a:effectLst/>
                        <a:latin typeface="Aptos" panose="020B000402020202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C2E6"/>
                    </a:solidFill>
                  </a:tcPr>
                </a:tc>
                <a:tc>
                  <a:txBody>
                    <a:bodyPr/>
                    <a:lstStyle/>
                    <a:p>
                      <a:pPr marL="0" algn="ctr" defTabSz="914400" rtl="0" eaLnBrk="1" latinLnBrk="0" hangingPunct="1">
                        <a:lnSpc>
                          <a:spcPct val="100000"/>
                        </a:lnSpc>
                        <a:buNone/>
                      </a:pPr>
                      <a:r>
                        <a:rPr lang="it-IT" sz="1400" b="1" kern="1200" dirty="0">
                          <a:solidFill>
                            <a:srgbClr val="000000"/>
                          </a:solidFill>
                          <a:effectLst/>
                          <a:latin typeface="Aptos" panose="020B0004020202020204" pitchFamily="34" charset="0"/>
                        </a:rPr>
                        <a:t>100%</a:t>
                      </a: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C2E6"/>
                    </a:solidFill>
                  </a:tcPr>
                </a:tc>
                <a:extLst>
                  <a:ext uri="{0D108BD9-81ED-4DB2-BD59-A6C34878D82A}">
                    <a16:rowId xmlns:a16="http://schemas.microsoft.com/office/drawing/2014/main" val="2804173962"/>
                  </a:ext>
                </a:extLst>
              </a:tr>
            </a:tbl>
          </a:graphicData>
        </a:graphic>
      </p:graphicFrame>
    </p:spTree>
    <p:extLst>
      <p:ext uri="{BB962C8B-B14F-4D97-AF65-F5344CB8AC3E}">
        <p14:creationId xmlns:p14="http://schemas.microsoft.com/office/powerpoint/2010/main" val="1443330132"/>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E15BBE-70CB-0255-64A4-7B0C16ED3302}"/>
            </a:ext>
          </a:extLst>
        </p:cNvPr>
        <p:cNvGrpSpPr/>
        <p:nvPr/>
      </p:nvGrpSpPr>
      <p:grpSpPr>
        <a:xfrm>
          <a:off x="0" y="0"/>
          <a:ext cx="0" cy="0"/>
          <a:chOff x="0" y="0"/>
          <a:chExt cx="0" cy="0"/>
        </a:xfrm>
      </p:grpSpPr>
      <p:sp>
        <p:nvSpPr>
          <p:cNvPr id="24578" name="Rectangle 2">
            <a:extLst>
              <a:ext uri="{FF2B5EF4-FFF2-40B4-BE49-F238E27FC236}">
                <a16:creationId xmlns:a16="http://schemas.microsoft.com/office/drawing/2014/main" id="{E38AF316-5119-8104-A024-CF1D19273085}"/>
              </a:ext>
            </a:extLst>
          </p:cNvPr>
          <p:cNvSpPr>
            <a:spLocks noGrp="1" noChangeArrowheads="1"/>
          </p:cNvSpPr>
          <p:nvPr>
            <p:ph type="title"/>
          </p:nvPr>
        </p:nvSpPr>
        <p:spPr bwMode="auto">
          <a:xfrm>
            <a:off x="395288" y="981075"/>
            <a:ext cx="8058150" cy="107977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it-IT" altLang="it-IT" dirty="0"/>
              <a:t>Servizi di consulenza e supporto forniti dalla CUC</a:t>
            </a:r>
            <a:br>
              <a:rPr lang="it-IT" altLang="it-IT" dirty="0"/>
            </a:br>
            <a:endParaRPr lang="it-IT" altLang="it-IT" dirty="0"/>
          </a:p>
        </p:txBody>
      </p:sp>
      <p:sp>
        <p:nvSpPr>
          <p:cNvPr id="3" name="Rettangolo 2">
            <a:extLst>
              <a:ext uri="{FF2B5EF4-FFF2-40B4-BE49-F238E27FC236}">
                <a16:creationId xmlns:a16="http://schemas.microsoft.com/office/drawing/2014/main" id="{72DB77EC-37CC-FA8E-4418-6087EE930EEF}"/>
              </a:ext>
            </a:extLst>
          </p:cNvPr>
          <p:cNvSpPr/>
          <p:nvPr/>
        </p:nvSpPr>
        <p:spPr bwMode="auto">
          <a:xfrm>
            <a:off x="322164" y="6237312"/>
            <a:ext cx="7058148" cy="432048"/>
          </a:xfrm>
          <a:prstGeom prst="rect">
            <a:avLst/>
          </a:prstGeom>
          <a:solidFill>
            <a:srgbClr val="21449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it-IT" sz="4400" b="0" i="0" u="none" strike="noStrike" cap="none" normalizeH="0" baseline="0">
              <a:ln>
                <a:noFill/>
              </a:ln>
              <a:solidFill>
                <a:schemeClr val="tx1"/>
              </a:solidFill>
              <a:effectLst/>
              <a:latin typeface="DecimaWE Rg" panose="02000000000000000000" pitchFamily="2" charset="0"/>
            </a:endParaRPr>
          </a:p>
        </p:txBody>
      </p:sp>
      <p:sp>
        <p:nvSpPr>
          <p:cNvPr id="8" name="Text Box 27">
            <a:extLst>
              <a:ext uri="{FF2B5EF4-FFF2-40B4-BE49-F238E27FC236}">
                <a16:creationId xmlns:a16="http://schemas.microsoft.com/office/drawing/2014/main" id="{5309041D-AE07-61EA-667B-5B7EE33B81FE}"/>
              </a:ext>
            </a:extLst>
          </p:cNvPr>
          <p:cNvSpPr txBox="1">
            <a:spLocks noChangeArrowheads="1"/>
          </p:cNvSpPr>
          <p:nvPr/>
        </p:nvSpPr>
        <p:spPr bwMode="auto">
          <a:xfrm>
            <a:off x="400050" y="6093296"/>
            <a:ext cx="798195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a:defRPr sz="4400">
                <a:solidFill>
                  <a:schemeClr val="tx1"/>
                </a:solidFill>
                <a:latin typeface="DecimaWE Rg" panose="02000000000000000000" pitchFamily="2" charset="0"/>
              </a:defRPr>
            </a:lvl1pPr>
            <a:lvl2pPr marL="742950" indent="-285750">
              <a:defRPr sz="4400">
                <a:solidFill>
                  <a:schemeClr val="tx1"/>
                </a:solidFill>
                <a:latin typeface="DecimaWE Rg" panose="02000000000000000000" pitchFamily="2" charset="0"/>
              </a:defRPr>
            </a:lvl2pPr>
            <a:lvl3pPr marL="1143000" indent="-228600">
              <a:defRPr sz="4400">
                <a:solidFill>
                  <a:schemeClr val="tx1"/>
                </a:solidFill>
                <a:latin typeface="DecimaWE Rg" panose="02000000000000000000" pitchFamily="2" charset="0"/>
              </a:defRPr>
            </a:lvl3pPr>
            <a:lvl4pPr marL="1600200" indent="-228600">
              <a:defRPr sz="4400">
                <a:solidFill>
                  <a:schemeClr val="tx1"/>
                </a:solidFill>
                <a:latin typeface="DecimaWE Rg" panose="02000000000000000000" pitchFamily="2" charset="0"/>
              </a:defRPr>
            </a:lvl4pPr>
            <a:lvl5pPr marL="2057400" indent="-228600">
              <a:defRPr sz="4400">
                <a:solidFill>
                  <a:schemeClr val="tx1"/>
                </a:solidFill>
                <a:latin typeface="DecimaWE Rg" panose="02000000000000000000" pitchFamily="2" charset="0"/>
              </a:defRPr>
            </a:lvl5pPr>
            <a:lvl6pPr marL="2514600" indent="-228600" eaLnBrk="0" fontAlgn="base" hangingPunct="0">
              <a:spcBef>
                <a:spcPct val="0"/>
              </a:spcBef>
              <a:spcAft>
                <a:spcPct val="0"/>
              </a:spcAft>
              <a:defRPr sz="4400">
                <a:solidFill>
                  <a:schemeClr val="tx1"/>
                </a:solidFill>
                <a:latin typeface="DecimaWE Rg" panose="02000000000000000000" pitchFamily="2" charset="0"/>
              </a:defRPr>
            </a:lvl6pPr>
            <a:lvl7pPr marL="2971800" indent="-228600" eaLnBrk="0" fontAlgn="base" hangingPunct="0">
              <a:spcBef>
                <a:spcPct val="0"/>
              </a:spcBef>
              <a:spcAft>
                <a:spcPct val="0"/>
              </a:spcAft>
              <a:defRPr sz="4400">
                <a:solidFill>
                  <a:schemeClr val="tx1"/>
                </a:solidFill>
                <a:latin typeface="DecimaWE Rg" panose="02000000000000000000" pitchFamily="2" charset="0"/>
              </a:defRPr>
            </a:lvl7pPr>
            <a:lvl8pPr marL="3429000" indent="-228600" eaLnBrk="0" fontAlgn="base" hangingPunct="0">
              <a:spcBef>
                <a:spcPct val="0"/>
              </a:spcBef>
              <a:spcAft>
                <a:spcPct val="0"/>
              </a:spcAft>
              <a:defRPr sz="4400">
                <a:solidFill>
                  <a:schemeClr val="tx1"/>
                </a:solidFill>
                <a:latin typeface="DecimaWE Rg" panose="02000000000000000000" pitchFamily="2" charset="0"/>
              </a:defRPr>
            </a:lvl8pPr>
            <a:lvl9pPr marL="3886200" indent="-228600" eaLnBrk="0" fontAlgn="base" hangingPunct="0">
              <a:spcBef>
                <a:spcPct val="0"/>
              </a:spcBef>
              <a:spcAft>
                <a:spcPct val="0"/>
              </a:spcAft>
              <a:defRPr sz="4400">
                <a:solidFill>
                  <a:schemeClr val="tx1"/>
                </a:solidFill>
                <a:latin typeface="DecimaWE Rg" panose="02000000000000000000" pitchFamily="2" charset="0"/>
              </a:defRPr>
            </a:lvl9pPr>
          </a:lstStyle>
          <a:p>
            <a:pPr eaLnBrk="1" hangingPunct="1">
              <a:spcBef>
                <a:spcPct val="50000"/>
              </a:spcBef>
            </a:pPr>
            <a:r>
              <a:rPr lang="it-IT" altLang="it-IT" sz="2000" dirty="0">
                <a:solidFill>
                  <a:schemeClr val="bg1"/>
                </a:solidFill>
              </a:rPr>
              <a:t>Direzione Centrale patrimonio, demanio, servizi generali e sistemi informativi Servizio Centrale unica di committenza e provveditorato</a:t>
            </a:r>
          </a:p>
          <a:p>
            <a:pPr eaLnBrk="1" hangingPunct="1">
              <a:spcBef>
                <a:spcPct val="50000"/>
              </a:spcBef>
            </a:pPr>
            <a:endParaRPr lang="it-IT" altLang="it-IT" sz="2000" dirty="0">
              <a:solidFill>
                <a:schemeClr val="bg1"/>
              </a:solidFill>
            </a:endParaRPr>
          </a:p>
        </p:txBody>
      </p:sp>
      <p:sp>
        <p:nvSpPr>
          <p:cNvPr id="9" name="CasellaDiTesto 8">
            <a:extLst>
              <a:ext uri="{FF2B5EF4-FFF2-40B4-BE49-F238E27FC236}">
                <a16:creationId xmlns:a16="http://schemas.microsoft.com/office/drawing/2014/main" id="{578DB36B-C740-C434-44B8-B350DE9EC6A5}"/>
              </a:ext>
            </a:extLst>
          </p:cNvPr>
          <p:cNvSpPr txBox="1"/>
          <p:nvPr/>
        </p:nvSpPr>
        <p:spPr>
          <a:xfrm>
            <a:off x="259693" y="2204864"/>
            <a:ext cx="8262663" cy="4108817"/>
          </a:xfrm>
          <a:prstGeom prst="rect">
            <a:avLst/>
          </a:prstGeom>
          <a:noFill/>
        </p:spPr>
        <p:txBody>
          <a:bodyPr wrap="square" rtlCol="0">
            <a:spAutoFit/>
          </a:bodyPr>
          <a:lstStyle/>
          <a:p>
            <a:pPr algn="ctr">
              <a:spcAft>
                <a:spcPts val="2400"/>
              </a:spcAft>
            </a:pPr>
            <a:r>
              <a:rPr lang="it-IT" sz="2400" b="1" dirty="0">
                <a:solidFill>
                  <a:srgbClr val="0070C0"/>
                </a:solidFill>
              </a:rPr>
              <a:t>Focus : alcune tematiche ricorrenti</a:t>
            </a:r>
            <a:endParaRPr lang="it-IT" sz="2000" b="1" dirty="0">
              <a:solidFill>
                <a:srgbClr val="0070C0"/>
              </a:solidFill>
            </a:endParaRPr>
          </a:p>
          <a:p>
            <a:pPr marL="285750" indent="-285750" algn="just">
              <a:spcAft>
                <a:spcPts val="1800"/>
              </a:spcAft>
              <a:buFont typeface="Arial" panose="020B0604020202020204" pitchFamily="34" charset="0"/>
              <a:buChar char="•"/>
            </a:pPr>
            <a:r>
              <a:rPr lang="it-IT" sz="2000" dirty="0"/>
              <a:t>Il sistema di qualificazione delle stazioni appaltanti;</a:t>
            </a:r>
          </a:p>
          <a:p>
            <a:pPr marL="285750" indent="-285750" algn="just">
              <a:spcAft>
                <a:spcPts val="1800"/>
              </a:spcAft>
              <a:buFont typeface="Arial" panose="020B0604020202020204" pitchFamily="34" charset="0"/>
              <a:buChar char="•"/>
            </a:pPr>
            <a:r>
              <a:rPr lang="it-IT" sz="2000" dirty="0"/>
              <a:t>Affidamento di concessioni sotto-soglia;</a:t>
            </a:r>
          </a:p>
          <a:p>
            <a:pPr marL="285750" indent="-285750" algn="just">
              <a:spcAft>
                <a:spcPts val="1800"/>
              </a:spcAft>
              <a:buFont typeface="Arial" panose="020B0604020202020204" pitchFamily="34" charset="0"/>
              <a:buChar char="•"/>
            </a:pPr>
            <a:r>
              <a:rPr lang="it-IT" sz="2000" dirty="0"/>
              <a:t>Ruolo DEC_ Direttore dell’esecuzione del contratto </a:t>
            </a:r>
          </a:p>
          <a:p>
            <a:pPr marL="285750" indent="-285750" algn="just">
              <a:spcAft>
                <a:spcPts val="1800"/>
              </a:spcAft>
              <a:buFont typeface="Arial" panose="020B0604020202020204" pitchFamily="34" charset="0"/>
              <a:buChar char="•"/>
            </a:pPr>
            <a:r>
              <a:rPr lang="it-IT" sz="2000" dirty="0"/>
              <a:t>Quinto d’obbligo ex art. 120, comma 9, d.lgs. 36/2023</a:t>
            </a:r>
          </a:p>
          <a:p>
            <a:pPr marL="285750" indent="-285750" algn="just">
              <a:spcAft>
                <a:spcPts val="1800"/>
              </a:spcAft>
              <a:buFont typeface="Arial" panose="020B0604020202020204" pitchFamily="34" charset="0"/>
              <a:buChar char="•"/>
            </a:pPr>
            <a:endParaRPr lang="it-IT" sz="2000" dirty="0"/>
          </a:p>
          <a:p>
            <a:pPr algn="just"/>
            <a:endParaRPr lang="it-IT" sz="1800" dirty="0"/>
          </a:p>
          <a:p>
            <a:pPr algn="just"/>
            <a:endParaRPr lang="it-IT" sz="2400" b="1" dirty="0">
              <a:solidFill>
                <a:srgbClr val="0070C0"/>
              </a:solidFill>
            </a:endParaRPr>
          </a:p>
        </p:txBody>
      </p:sp>
    </p:spTree>
    <p:extLst>
      <p:ext uri="{BB962C8B-B14F-4D97-AF65-F5344CB8AC3E}">
        <p14:creationId xmlns:p14="http://schemas.microsoft.com/office/powerpoint/2010/main" val="4142829759"/>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E79B46-B31D-5461-CA9C-EFEB1F55EE32}"/>
            </a:ext>
          </a:extLst>
        </p:cNvPr>
        <p:cNvGrpSpPr/>
        <p:nvPr/>
      </p:nvGrpSpPr>
      <p:grpSpPr>
        <a:xfrm>
          <a:off x="0" y="0"/>
          <a:ext cx="0" cy="0"/>
          <a:chOff x="0" y="0"/>
          <a:chExt cx="0" cy="0"/>
        </a:xfrm>
      </p:grpSpPr>
      <p:sp>
        <p:nvSpPr>
          <p:cNvPr id="24578" name="Rectangle 2">
            <a:extLst>
              <a:ext uri="{FF2B5EF4-FFF2-40B4-BE49-F238E27FC236}">
                <a16:creationId xmlns:a16="http://schemas.microsoft.com/office/drawing/2014/main" id="{19DAB65B-D915-A218-C519-119A897225F0}"/>
              </a:ext>
            </a:extLst>
          </p:cNvPr>
          <p:cNvSpPr>
            <a:spLocks noGrp="1" noChangeArrowheads="1"/>
          </p:cNvSpPr>
          <p:nvPr>
            <p:ph type="title"/>
          </p:nvPr>
        </p:nvSpPr>
        <p:spPr bwMode="auto">
          <a:xfrm>
            <a:off x="395288" y="981075"/>
            <a:ext cx="8058150" cy="107977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it-IT" altLang="it-IT" dirty="0"/>
              <a:t>Il sistema di qualificazione delle stazioni appaltanti</a:t>
            </a:r>
            <a:br>
              <a:rPr lang="it-IT" altLang="it-IT" dirty="0"/>
            </a:br>
            <a:endParaRPr lang="it-IT" altLang="it-IT" dirty="0"/>
          </a:p>
        </p:txBody>
      </p:sp>
      <p:sp>
        <p:nvSpPr>
          <p:cNvPr id="3" name="Rettangolo 2">
            <a:extLst>
              <a:ext uri="{FF2B5EF4-FFF2-40B4-BE49-F238E27FC236}">
                <a16:creationId xmlns:a16="http://schemas.microsoft.com/office/drawing/2014/main" id="{13BA9412-C8D9-6C85-88E2-1624EB414370}"/>
              </a:ext>
            </a:extLst>
          </p:cNvPr>
          <p:cNvSpPr/>
          <p:nvPr/>
        </p:nvSpPr>
        <p:spPr bwMode="auto">
          <a:xfrm>
            <a:off x="322164" y="6237312"/>
            <a:ext cx="7058148" cy="432048"/>
          </a:xfrm>
          <a:prstGeom prst="rect">
            <a:avLst/>
          </a:prstGeom>
          <a:solidFill>
            <a:srgbClr val="21449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it-IT" sz="4400" b="0" i="0" u="none" strike="noStrike" cap="none" normalizeH="0" baseline="0">
              <a:ln>
                <a:noFill/>
              </a:ln>
              <a:solidFill>
                <a:schemeClr val="tx1"/>
              </a:solidFill>
              <a:effectLst/>
              <a:latin typeface="DecimaWE Rg" panose="02000000000000000000" pitchFamily="2" charset="0"/>
            </a:endParaRPr>
          </a:p>
        </p:txBody>
      </p:sp>
      <p:sp>
        <p:nvSpPr>
          <p:cNvPr id="8" name="Text Box 27">
            <a:extLst>
              <a:ext uri="{FF2B5EF4-FFF2-40B4-BE49-F238E27FC236}">
                <a16:creationId xmlns:a16="http://schemas.microsoft.com/office/drawing/2014/main" id="{70AB7331-01CA-E35F-FBAB-51DEB60DD874}"/>
              </a:ext>
            </a:extLst>
          </p:cNvPr>
          <p:cNvSpPr txBox="1">
            <a:spLocks noChangeArrowheads="1"/>
          </p:cNvSpPr>
          <p:nvPr/>
        </p:nvSpPr>
        <p:spPr bwMode="auto">
          <a:xfrm>
            <a:off x="400050" y="6093296"/>
            <a:ext cx="798195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a:defRPr sz="4400">
                <a:solidFill>
                  <a:schemeClr val="tx1"/>
                </a:solidFill>
                <a:latin typeface="DecimaWE Rg" panose="02000000000000000000" pitchFamily="2" charset="0"/>
              </a:defRPr>
            </a:lvl1pPr>
            <a:lvl2pPr marL="742950" indent="-285750">
              <a:defRPr sz="4400">
                <a:solidFill>
                  <a:schemeClr val="tx1"/>
                </a:solidFill>
                <a:latin typeface="DecimaWE Rg" panose="02000000000000000000" pitchFamily="2" charset="0"/>
              </a:defRPr>
            </a:lvl2pPr>
            <a:lvl3pPr marL="1143000" indent="-228600">
              <a:defRPr sz="4400">
                <a:solidFill>
                  <a:schemeClr val="tx1"/>
                </a:solidFill>
                <a:latin typeface="DecimaWE Rg" panose="02000000000000000000" pitchFamily="2" charset="0"/>
              </a:defRPr>
            </a:lvl3pPr>
            <a:lvl4pPr marL="1600200" indent="-228600">
              <a:defRPr sz="4400">
                <a:solidFill>
                  <a:schemeClr val="tx1"/>
                </a:solidFill>
                <a:latin typeface="DecimaWE Rg" panose="02000000000000000000" pitchFamily="2" charset="0"/>
              </a:defRPr>
            </a:lvl4pPr>
            <a:lvl5pPr marL="2057400" indent="-228600">
              <a:defRPr sz="4400">
                <a:solidFill>
                  <a:schemeClr val="tx1"/>
                </a:solidFill>
                <a:latin typeface="DecimaWE Rg" panose="02000000000000000000" pitchFamily="2" charset="0"/>
              </a:defRPr>
            </a:lvl5pPr>
            <a:lvl6pPr marL="2514600" indent="-228600" eaLnBrk="0" fontAlgn="base" hangingPunct="0">
              <a:spcBef>
                <a:spcPct val="0"/>
              </a:spcBef>
              <a:spcAft>
                <a:spcPct val="0"/>
              </a:spcAft>
              <a:defRPr sz="4400">
                <a:solidFill>
                  <a:schemeClr val="tx1"/>
                </a:solidFill>
                <a:latin typeface="DecimaWE Rg" panose="02000000000000000000" pitchFamily="2" charset="0"/>
              </a:defRPr>
            </a:lvl6pPr>
            <a:lvl7pPr marL="2971800" indent="-228600" eaLnBrk="0" fontAlgn="base" hangingPunct="0">
              <a:spcBef>
                <a:spcPct val="0"/>
              </a:spcBef>
              <a:spcAft>
                <a:spcPct val="0"/>
              </a:spcAft>
              <a:defRPr sz="4400">
                <a:solidFill>
                  <a:schemeClr val="tx1"/>
                </a:solidFill>
                <a:latin typeface="DecimaWE Rg" panose="02000000000000000000" pitchFamily="2" charset="0"/>
              </a:defRPr>
            </a:lvl7pPr>
            <a:lvl8pPr marL="3429000" indent="-228600" eaLnBrk="0" fontAlgn="base" hangingPunct="0">
              <a:spcBef>
                <a:spcPct val="0"/>
              </a:spcBef>
              <a:spcAft>
                <a:spcPct val="0"/>
              </a:spcAft>
              <a:defRPr sz="4400">
                <a:solidFill>
                  <a:schemeClr val="tx1"/>
                </a:solidFill>
                <a:latin typeface="DecimaWE Rg" panose="02000000000000000000" pitchFamily="2" charset="0"/>
              </a:defRPr>
            </a:lvl8pPr>
            <a:lvl9pPr marL="3886200" indent="-228600" eaLnBrk="0" fontAlgn="base" hangingPunct="0">
              <a:spcBef>
                <a:spcPct val="0"/>
              </a:spcBef>
              <a:spcAft>
                <a:spcPct val="0"/>
              </a:spcAft>
              <a:defRPr sz="4400">
                <a:solidFill>
                  <a:schemeClr val="tx1"/>
                </a:solidFill>
                <a:latin typeface="DecimaWE Rg" panose="02000000000000000000" pitchFamily="2" charset="0"/>
              </a:defRPr>
            </a:lvl9pPr>
          </a:lstStyle>
          <a:p>
            <a:pPr eaLnBrk="1" hangingPunct="1">
              <a:spcBef>
                <a:spcPct val="50000"/>
              </a:spcBef>
            </a:pPr>
            <a:r>
              <a:rPr lang="it-IT" altLang="it-IT" sz="2000" dirty="0">
                <a:solidFill>
                  <a:schemeClr val="bg1"/>
                </a:solidFill>
              </a:rPr>
              <a:t>Direzione Centrale patrimonio, demanio, servizi generali e sistemi informativi Servizio Centrale unica di committenza e provveditorato</a:t>
            </a:r>
          </a:p>
          <a:p>
            <a:pPr eaLnBrk="1" hangingPunct="1">
              <a:spcBef>
                <a:spcPct val="50000"/>
              </a:spcBef>
            </a:pPr>
            <a:endParaRPr lang="it-IT" altLang="it-IT" sz="2000" dirty="0">
              <a:solidFill>
                <a:schemeClr val="bg1"/>
              </a:solidFill>
            </a:endParaRPr>
          </a:p>
        </p:txBody>
      </p:sp>
      <p:sp>
        <p:nvSpPr>
          <p:cNvPr id="9" name="CasellaDiTesto 8">
            <a:extLst>
              <a:ext uri="{FF2B5EF4-FFF2-40B4-BE49-F238E27FC236}">
                <a16:creationId xmlns:a16="http://schemas.microsoft.com/office/drawing/2014/main" id="{877B81CD-0099-D44B-BE62-1E13B962A266}"/>
              </a:ext>
            </a:extLst>
          </p:cNvPr>
          <p:cNvSpPr txBox="1"/>
          <p:nvPr/>
        </p:nvSpPr>
        <p:spPr>
          <a:xfrm>
            <a:off x="302742" y="2348880"/>
            <a:ext cx="8262663" cy="3600986"/>
          </a:xfrm>
          <a:prstGeom prst="rect">
            <a:avLst/>
          </a:prstGeom>
          <a:noFill/>
        </p:spPr>
        <p:txBody>
          <a:bodyPr wrap="square" rtlCol="0">
            <a:spAutoFit/>
          </a:bodyPr>
          <a:lstStyle/>
          <a:p>
            <a:pPr>
              <a:spcAft>
                <a:spcPts val="1200"/>
              </a:spcAft>
            </a:pPr>
            <a:r>
              <a:rPr lang="it-IT" sz="2800" b="1" dirty="0"/>
              <a:t>Riferimenti normativi</a:t>
            </a:r>
            <a:endParaRPr lang="it-IT" sz="2800" dirty="0"/>
          </a:p>
          <a:p>
            <a:pPr lvl="0">
              <a:spcAft>
                <a:spcPts val="1200"/>
              </a:spcAft>
            </a:pPr>
            <a:r>
              <a:rPr lang="it-IT" sz="2400" dirty="0"/>
              <a:t>Artt. 62-64 del </a:t>
            </a:r>
            <a:r>
              <a:rPr lang="it-IT" sz="2400" dirty="0" err="1"/>
              <a:t>D.Lgs.</a:t>
            </a:r>
            <a:r>
              <a:rPr lang="it-IT" sz="2400" dirty="0"/>
              <a:t> 36/2023</a:t>
            </a:r>
          </a:p>
          <a:p>
            <a:pPr lvl="0">
              <a:spcAft>
                <a:spcPts val="1200"/>
              </a:spcAft>
            </a:pPr>
            <a:r>
              <a:rPr lang="it-IT" sz="2400" dirty="0"/>
              <a:t>Allegato II.4 (requisiti e livelli)</a:t>
            </a:r>
          </a:p>
          <a:p>
            <a:pPr lvl="0">
              <a:spcAft>
                <a:spcPts val="1200"/>
              </a:spcAft>
            </a:pPr>
            <a:r>
              <a:rPr lang="it-IT" sz="2400" dirty="0"/>
              <a:t>Allegato I.1 (definizioni)</a:t>
            </a:r>
          </a:p>
          <a:p>
            <a:pPr>
              <a:spcAft>
                <a:spcPts val="1200"/>
              </a:spcAft>
            </a:pPr>
            <a:r>
              <a:rPr lang="it-IT" sz="2400" dirty="0" err="1"/>
              <a:t>D.Lgs.</a:t>
            </a:r>
            <a:r>
              <a:rPr lang="it-IT" sz="2400" dirty="0"/>
              <a:t> 209/2024 (Correttivo)</a:t>
            </a:r>
          </a:p>
          <a:p>
            <a:r>
              <a:rPr lang="it-IT" sz="1800" dirty="0"/>
              <a:t>A partire dal 1° gennaio 2025, nessuna Stazione Appaltante può legittimamente eseguire contratti pubblici di lavori, servizi o forniture senza essere qualificata per tale fase, salvo che si tratti di appalti sotto soglia o affidamenti diretti</a:t>
            </a:r>
            <a:endParaRPr lang="it-IT" sz="1100" dirty="0"/>
          </a:p>
        </p:txBody>
      </p:sp>
    </p:spTree>
    <p:extLst>
      <p:ext uri="{BB962C8B-B14F-4D97-AF65-F5344CB8AC3E}">
        <p14:creationId xmlns:p14="http://schemas.microsoft.com/office/powerpoint/2010/main" val="267106166"/>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615980-B4D9-ED04-4A4C-4BAEF7FFC307}"/>
            </a:ext>
          </a:extLst>
        </p:cNvPr>
        <p:cNvGrpSpPr/>
        <p:nvPr/>
      </p:nvGrpSpPr>
      <p:grpSpPr>
        <a:xfrm>
          <a:off x="0" y="0"/>
          <a:ext cx="0" cy="0"/>
          <a:chOff x="0" y="0"/>
          <a:chExt cx="0" cy="0"/>
        </a:xfrm>
      </p:grpSpPr>
      <p:sp>
        <p:nvSpPr>
          <p:cNvPr id="24578" name="Rectangle 2">
            <a:extLst>
              <a:ext uri="{FF2B5EF4-FFF2-40B4-BE49-F238E27FC236}">
                <a16:creationId xmlns:a16="http://schemas.microsoft.com/office/drawing/2014/main" id="{4523A89A-DF28-2411-0EC8-3F92F7231E0C}"/>
              </a:ext>
            </a:extLst>
          </p:cNvPr>
          <p:cNvSpPr>
            <a:spLocks noGrp="1" noChangeArrowheads="1"/>
          </p:cNvSpPr>
          <p:nvPr>
            <p:ph type="title"/>
          </p:nvPr>
        </p:nvSpPr>
        <p:spPr bwMode="auto">
          <a:xfrm>
            <a:off x="395288" y="981075"/>
            <a:ext cx="8058150" cy="107977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it-IT" altLang="it-IT" dirty="0"/>
              <a:t>Il sistema di qualificazione delle stazioni appaltanti</a:t>
            </a:r>
            <a:br>
              <a:rPr lang="it-IT" altLang="it-IT" dirty="0"/>
            </a:br>
            <a:endParaRPr lang="it-IT" altLang="it-IT" dirty="0"/>
          </a:p>
        </p:txBody>
      </p:sp>
      <p:sp>
        <p:nvSpPr>
          <p:cNvPr id="3" name="Rettangolo 2">
            <a:extLst>
              <a:ext uri="{FF2B5EF4-FFF2-40B4-BE49-F238E27FC236}">
                <a16:creationId xmlns:a16="http://schemas.microsoft.com/office/drawing/2014/main" id="{5C96518B-124A-2D12-4AC4-D0269F681368}"/>
              </a:ext>
            </a:extLst>
          </p:cNvPr>
          <p:cNvSpPr/>
          <p:nvPr/>
        </p:nvSpPr>
        <p:spPr bwMode="auto">
          <a:xfrm>
            <a:off x="322164" y="6237312"/>
            <a:ext cx="7058148" cy="432048"/>
          </a:xfrm>
          <a:prstGeom prst="rect">
            <a:avLst/>
          </a:prstGeom>
          <a:solidFill>
            <a:srgbClr val="21449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it-IT" sz="4400" b="0" i="0" u="none" strike="noStrike" cap="none" normalizeH="0" baseline="0">
              <a:ln>
                <a:noFill/>
              </a:ln>
              <a:solidFill>
                <a:schemeClr val="tx1"/>
              </a:solidFill>
              <a:effectLst/>
              <a:latin typeface="DecimaWE Rg" panose="02000000000000000000" pitchFamily="2" charset="0"/>
            </a:endParaRPr>
          </a:p>
        </p:txBody>
      </p:sp>
      <p:sp>
        <p:nvSpPr>
          <p:cNvPr id="8" name="Text Box 27">
            <a:extLst>
              <a:ext uri="{FF2B5EF4-FFF2-40B4-BE49-F238E27FC236}">
                <a16:creationId xmlns:a16="http://schemas.microsoft.com/office/drawing/2014/main" id="{53B1F69A-609D-EF8F-8296-93EA33778877}"/>
              </a:ext>
            </a:extLst>
          </p:cNvPr>
          <p:cNvSpPr txBox="1">
            <a:spLocks noChangeArrowheads="1"/>
          </p:cNvSpPr>
          <p:nvPr/>
        </p:nvSpPr>
        <p:spPr bwMode="auto">
          <a:xfrm>
            <a:off x="400050" y="6093296"/>
            <a:ext cx="798195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a:defRPr sz="4400">
                <a:solidFill>
                  <a:schemeClr val="tx1"/>
                </a:solidFill>
                <a:latin typeface="DecimaWE Rg" panose="02000000000000000000" pitchFamily="2" charset="0"/>
              </a:defRPr>
            </a:lvl1pPr>
            <a:lvl2pPr marL="742950" indent="-285750">
              <a:defRPr sz="4400">
                <a:solidFill>
                  <a:schemeClr val="tx1"/>
                </a:solidFill>
                <a:latin typeface="DecimaWE Rg" panose="02000000000000000000" pitchFamily="2" charset="0"/>
              </a:defRPr>
            </a:lvl2pPr>
            <a:lvl3pPr marL="1143000" indent="-228600">
              <a:defRPr sz="4400">
                <a:solidFill>
                  <a:schemeClr val="tx1"/>
                </a:solidFill>
                <a:latin typeface="DecimaWE Rg" panose="02000000000000000000" pitchFamily="2" charset="0"/>
              </a:defRPr>
            </a:lvl3pPr>
            <a:lvl4pPr marL="1600200" indent="-228600">
              <a:defRPr sz="4400">
                <a:solidFill>
                  <a:schemeClr val="tx1"/>
                </a:solidFill>
                <a:latin typeface="DecimaWE Rg" panose="02000000000000000000" pitchFamily="2" charset="0"/>
              </a:defRPr>
            </a:lvl4pPr>
            <a:lvl5pPr marL="2057400" indent="-228600">
              <a:defRPr sz="4400">
                <a:solidFill>
                  <a:schemeClr val="tx1"/>
                </a:solidFill>
                <a:latin typeface="DecimaWE Rg" panose="02000000000000000000" pitchFamily="2" charset="0"/>
              </a:defRPr>
            </a:lvl5pPr>
            <a:lvl6pPr marL="2514600" indent="-228600" eaLnBrk="0" fontAlgn="base" hangingPunct="0">
              <a:spcBef>
                <a:spcPct val="0"/>
              </a:spcBef>
              <a:spcAft>
                <a:spcPct val="0"/>
              </a:spcAft>
              <a:defRPr sz="4400">
                <a:solidFill>
                  <a:schemeClr val="tx1"/>
                </a:solidFill>
                <a:latin typeface="DecimaWE Rg" panose="02000000000000000000" pitchFamily="2" charset="0"/>
              </a:defRPr>
            </a:lvl6pPr>
            <a:lvl7pPr marL="2971800" indent="-228600" eaLnBrk="0" fontAlgn="base" hangingPunct="0">
              <a:spcBef>
                <a:spcPct val="0"/>
              </a:spcBef>
              <a:spcAft>
                <a:spcPct val="0"/>
              </a:spcAft>
              <a:defRPr sz="4400">
                <a:solidFill>
                  <a:schemeClr val="tx1"/>
                </a:solidFill>
                <a:latin typeface="DecimaWE Rg" panose="02000000000000000000" pitchFamily="2" charset="0"/>
              </a:defRPr>
            </a:lvl7pPr>
            <a:lvl8pPr marL="3429000" indent="-228600" eaLnBrk="0" fontAlgn="base" hangingPunct="0">
              <a:spcBef>
                <a:spcPct val="0"/>
              </a:spcBef>
              <a:spcAft>
                <a:spcPct val="0"/>
              </a:spcAft>
              <a:defRPr sz="4400">
                <a:solidFill>
                  <a:schemeClr val="tx1"/>
                </a:solidFill>
                <a:latin typeface="DecimaWE Rg" panose="02000000000000000000" pitchFamily="2" charset="0"/>
              </a:defRPr>
            </a:lvl8pPr>
            <a:lvl9pPr marL="3886200" indent="-228600" eaLnBrk="0" fontAlgn="base" hangingPunct="0">
              <a:spcBef>
                <a:spcPct val="0"/>
              </a:spcBef>
              <a:spcAft>
                <a:spcPct val="0"/>
              </a:spcAft>
              <a:defRPr sz="4400">
                <a:solidFill>
                  <a:schemeClr val="tx1"/>
                </a:solidFill>
                <a:latin typeface="DecimaWE Rg" panose="02000000000000000000" pitchFamily="2" charset="0"/>
              </a:defRPr>
            </a:lvl9pPr>
          </a:lstStyle>
          <a:p>
            <a:pPr eaLnBrk="1" hangingPunct="1">
              <a:spcBef>
                <a:spcPct val="50000"/>
              </a:spcBef>
            </a:pPr>
            <a:r>
              <a:rPr lang="it-IT" altLang="it-IT" sz="2000" dirty="0">
                <a:solidFill>
                  <a:schemeClr val="bg1"/>
                </a:solidFill>
              </a:rPr>
              <a:t>Direzione Centrale patrimonio, demanio, servizi generali e sistemi informativi Servizio Centrale unica di committenza e provveditorato</a:t>
            </a:r>
          </a:p>
          <a:p>
            <a:pPr eaLnBrk="1" hangingPunct="1">
              <a:spcBef>
                <a:spcPct val="50000"/>
              </a:spcBef>
            </a:pPr>
            <a:endParaRPr lang="it-IT" altLang="it-IT" sz="2000" dirty="0">
              <a:solidFill>
                <a:schemeClr val="bg1"/>
              </a:solidFill>
            </a:endParaRPr>
          </a:p>
        </p:txBody>
      </p:sp>
      <p:sp>
        <p:nvSpPr>
          <p:cNvPr id="9" name="CasellaDiTesto 8">
            <a:extLst>
              <a:ext uri="{FF2B5EF4-FFF2-40B4-BE49-F238E27FC236}">
                <a16:creationId xmlns:a16="http://schemas.microsoft.com/office/drawing/2014/main" id="{2B080982-C8E8-F321-749F-0C0ABA82C747}"/>
              </a:ext>
            </a:extLst>
          </p:cNvPr>
          <p:cNvSpPr txBox="1"/>
          <p:nvPr/>
        </p:nvSpPr>
        <p:spPr>
          <a:xfrm>
            <a:off x="293031" y="2080592"/>
            <a:ext cx="8262663" cy="461665"/>
          </a:xfrm>
          <a:prstGeom prst="rect">
            <a:avLst/>
          </a:prstGeom>
          <a:noFill/>
        </p:spPr>
        <p:txBody>
          <a:bodyPr wrap="square" rtlCol="0">
            <a:spAutoFit/>
          </a:bodyPr>
          <a:lstStyle/>
          <a:p>
            <a:r>
              <a:rPr lang="it-IT" sz="2400" b="1" dirty="0"/>
              <a:t>Tre livelli di qualificazione</a:t>
            </a:r>
          </a:p>
        </p:txBody>
      </p:sp>
      <p:graphicFrame>
        <p:nvGraphicFramePr>
          <p:cNvPr id="2" name="Tabella 1">
            <a:extLst>
              <a:ext uri="{FF2B5EF4-FFF2-40B4-BE49-F238E27FC236}">
                <a16:creationId xmlns:a16="http://schemas.microsoft.com/office/drawing/2014/main" id="{0EF466F3-746C-AB38-2C6C-6EA28F8AFD6D}"/>
              </a:ext>
            </a:extLst>
          </p:cNvPr>
          <p:cNvGraphicFramePr>
            <a:graphicFrameLocks noGrp="1"/>
          </p:cNvGraphicFramePr>
          <p:nvPr>
            <p:extLst>
              <p:ext uri="{D42A27DB-BD31-4B8C-83A1-F6EECF244321}">
                <p14:modId xmlns:p14="http://schemas.microsoft.com/office/powerpoint/2010/main" val="1277059722"/>
              </p:ext>
            </p:extLst>
          </p:nvPr>
        </p:nvGraphicFramePr>
        <p:xfrm>
          <a:off x="460872" y="2686273"/>
          <a:ext cx="7921128" cy="2851327"/>
        </p:xfrm>
        <a:graphic>
          <a:graphicData uri="http://schemas.openxmlformats.org/drawingml/2006/table">
            <a:tbl>
              <a:tblPr firstRow="1" firstCol="1" bandRow="1">
                <a:tableStyleId>{10A1B5D5-9B99-4C35-A422-299274C87663}</a:tableStyleId>
              </a:tblPr>
              <a:tblGrid>
                <a:gridCol w="1471561">
                  <a:extLst>
                    <a:ext uri="{9D8B030D-6E8A-4147-A177-3AD203B41FA5}">
                      <a16:colId xmlns:a16="http://schemas.microsoft.com/office/drawing/2014/main" val="4230684421"/>
                    </a:ext>
                  </a:extLst>
                </a:gridCol>
                <a:gridCol w="2273103">
                  <a:extLst>
                    <a:ext uri="{9D8B030D-6E8A-4147-A177-3AD203B41FA5}">
                      <a16:colId xmlns:a16="http://schemas.microsoft.com/office/drawing/2014/main" val="590932035"/>
                    </a:ext>
                  </a:extLst>
                </a:gridCol>
                <a:gridCol w="1872208">
                  <a:extLst>
                    <a:ext uri="{9D8B030D-6E8A-4147-A177-3AD203B41FA5}">
                      <a16:colId xmlns:a16="http://schemas.microsoft.com/office/drawing/2014/main" val="2415042076"/>
                    </a:ext>
                  </a:extLst>
                </a:gridCol>
                <a:gridCol w="2304256">
                  <a:extLst>
                    <a:ext uri="{9D8B030D-6E8A-4147-A177-3AD203B41FA5}">
                      <a16:colId xmlns:a16="http://schemas.microsoft.com/office/drawing/2014/main" val="819076908"/>
                    </a:ext>
                  </a:extLst>
                </a:gridCol>
              </a:tblGrid>
              <a:tr h="950518">
                <a:tc>
                  <a:txBody>
                    <a:bodyPr/>
                    <a:lstStyle/>
                    <a:p>
                      <a:pPr algn="ctr">
                        <a:lnSpc>
                          <a:spcPct val="107000"/>
                        </a:lnSpc>
                        <a:spcAft>
                          <a:spcPts val="0"/>
                        </a:spcAft>
                        <a:buNone/>
                      </a:pPr>
                      <a:r>
                        <a:rPr lang="it-IT" sz="1600" kern="100" dirty="0">
                          <a:effectLst/>
                        </a:rPr>
                        <a:t>Livello</a:t>
                      </a:r>
                    </a:p>
                    <a:p>
                      <a:pPr algn="ctr">
                        <a:lnSpc>
                          <a:spcPct val="107000"/>
                        </a:lnSpc>
                        <a:spcAft>
                          <a:spcPts val="0"/>
                        </a:spcAft>
                        <a:buNone/>
                      </a:pPr>
                      <a:r>
                        <a:rPr lang="it-IT" sz="1600" kern="100" dirty="0">
                          <a:effectLst/>
                        </a:rPr>
                        <a:t>LAVORI</a:t>
                      </a:r>
                      <a:endParaRPr lang="it-IT"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tc>
                <a:tc>
                  <a:txBody>
                    <a:bodyPr/>
                    <a:lstStyle/>
                    <a:p>
                      <a:pPr algn="ctr">
                        <a:lnSpc>
                          <a:spcPct val="107000"/>
                        </a:lnSpc>
                        <a:spcAft>
                          <a:spcPts val="0"/>
                        </a:spcAft>
                        <a:buNone/>
                      </a:pPr>
                      <a:r>
                        <a:rPr lang="it-IT" sz="1600" kern="100" dirty="0">
                          <a:effectLst/>
                        </a:rPr>
                        <a:t>Importo massimo </a:t>
                      </a:r>
                    </a:p>
                    <a:p>
                      <a:pPr algn="ctr">
                        <a:lnSpc>
                          <a:spcPct val="107000"/>
                        </a:lnSpc>
                        <a:spcAft>
                          <a:spcPts val="0"/>
                        </a:spcAft>
                        <a:buNone/>
                      </a:pPr>
                      <a:r>
                        <a:rPr lang="it-IT" sz="1600" kern="100" dirty="0">
                          <a:effectLst/>
                        </a:rPr>
                        <a:t>per lavori</a:t>
                      </a:r>
                      <a:endParaRPr lang="it-IT"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tc>
                <a:tc>
                  <a:txBody>
                    <a:bodyPr/>
                    <a:lstStyle/>
                    <a:p>
                      <a:pPr algn="ctr">
                        <a:lnSpc>
                          <a:spcPct val="107000"/>
                        </a:lnSpc>
                        <a:spcAft>
                          <a:spcPts val="0"/>
                        </a:spcAft>
                        <a:buNone/>
                      </a:pPr>
                      <a:r>
                        <a:rPr lang="it-IT" sz="1600" kern="100" dirty="0">
                          <a:solidFill>
                            <a:schemeClr val="bg1"/>
                          </a:solidFill>
                          <a:effectLst/>
                        </a:rPr>
                        <a:t>Livello</a:t>
                      </a:r>
                    </a:p>
                    <a:p>
                      <a:pPr algn="ctr">
                        <a:lnSpc>
                          <a:spcPct val="107000"/>
                        </a:lnSpc>
                        <a:spcAft>
                          <a:spcPts val="0"/>
                        </a:spcAft>
                        <a:buNone/>
                      </a:pPr>
                      <a:r>
                        <a:rPr lang="it-IT" sz="1600" kern="100" dirty="0">
                          <a:solidFill>
                            <a:schemeClr val="bg1"/>
                          </a:solidFill>
                          <a:effectLst/>
                        </a:rPr>
                        <a:t>SERVIZI/ FORNITURE</a:t>
                      </a:r>
                      <a:endParaRPr lang="it-IT" sz="16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it-IT" sz="1600" kern="100" dirty="0">
                          <a:solidFill>
                            <a:schemeClr val="bg1"/>
                          </a:solidFill>
                          <a:effectLst/>
                        </a:rPr>
                        <a:t>Importo massimo </a:t>
                      </a:r>
                    </a:p>
                    <a:p>
                      <a:pPr marL="0" marR="0" lvl="0" indent="0" algn="ctr" defTabSz="914400" rtl="0" eaLnBrk="1" fontAlgn="auto" latinLnBrk="0" hangingPunct="1">
                        <a:lnSpc>
                          <a:spcPct val="107000"/>
                        </a:lnSpc>
                        <a:spcBef>
                          <a:spcPts val="0"/>
                        </a:spcBef>
                        <a:spcAft>
                          <a:spcPts val="0"/>
                        </a:spcAft>
                        <a:buClrTx/>
                        <a:buSzTx/>
                        <a:buFontTx/>
                        <a:buNone/>
                        <a:tabLst/>
                        <a:defRPr/>
                      </a:pPr>
                      <a:r>
                        <a:rPr lang="it-IT" sz="1600" kern="100" dirty="0">
                          <a:solidFill>
                            <a:schemeClr val="bg1"/>
                          </a:solidFill>
                          <a:effectLst/>
                        </a:rPr>
                        <a:t>per servizi/forniture</a:t>
                      </a:r>
                    </a:p>
                    <a:p>
                      <a:pPr algn="ctr">
                        <a:lnSpc>
                          <a:spcPct val="107000"/>
                        </a:lnSpc>
                        <a:spcAft>
                          <a:spcPts val="0"/>
                        </a:spcAft>
                        <a:buNone/>
                      </a:pPr>
                      <a:endParaRPr lang="it-IT" sz="16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tc>
                <a:extLst>
                  <a:ext uri="{0D108BD9-81ED-4DB2-BD59-A6C34878D82A}">
                    <a16:rowId xmlns:a16="http://schemas.microsoft.com/office/drawing/2014/main" val="863979883"/>
                  </a:ext>
                </a:extLst>
              </a:tr>
              <a:tr h="596415">
                <a:tc>
                  <a:txBody>
                    <a:bodyPr/>
                    <a:lstStyle/>
                    <a:p>
                      <a:pPr algn="ctr">
                        <a:lnSpc>
                          <a:spcPct val="107000"/>
                        </a:lnSpc>
                        <a:spcAft>
                          <a:spcPts val="800"/>
                        </a:spcAft>
                        <a:buNone/>
                      </a:pPr>
                      <a:r>
                        <a:rPr lang="it-IT" sz="1600" kern="100" dirty="0">
                          <a:effectLst/>
                        </a:rPr>
                        <a:t>L3 (base)</a:t>
                      </a:r>
                      <a:endParaRPr lang="it-IT"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buNone/>
                      </a:pPr>
                      <a:r>
                        <a:rPr lang="it-IT" sz="1600" kern="100" dirty="0">
                          <a:effectLst/>
                        </a:rPr>
                        <a:t>fino a €1.000.000</a:t>
                      </a:r>
                      <a:endParaRPr lang="it-IT"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algn="ctr" defTabSz="914400" rtl="0" eaLnBrk="1" latinLnBrk="0" hangingPunct="1">
                        <a:lnSpc>
                          <a:spcPct val="107000"/>
                        </a:lnSpc>
                        <a:spcAft>
                          <a:spcPts val="800"/>
                        </a:spcAft>
                        <a:buNone/>
                      </a:pPr>
                      <a:r>
                        <a:rPr lang="it-IT" sz="1600" b="1" kern="100" dirty="0">
                          <a:solidFill>
                            <a:schemeClr val="tx1"/>
                          </a:solidFill>
                          <a:effectLst/>
                        </a:rPr>
                        <a:t>SF3 (base)</a:t>
                      </a:r>
                      <a:endParaRPr lang="it-IT" sz="1600" b="1" kern="100" dirty="0">
                        <a:solidFill>
                          <a:schemeClr val="tx1"/>
                        </a:solidFill>
                        <a:effectLst/>
                        <a:latin typeface="+mn-lt"/>
                        <a:ea typeface="+mn-ea"/>
                        <a:cs typeface="+mn-cs"/>
                      </a:endParaRPr>
                    </a:p>
                  </a:txBody>
                  <a:tcPr marL="9525" marR="9525" marT="9525" marB="95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it-IT" sz="1600" kern="100" dirty="0">
                          <a:solidFill>
                            <a:schemeClr val="tx1"/>
                          </a:solidFill>
                          <a:effectLst/>
                        </a:rPr>
                        <a:t>fino a €750.000</a:t>
                      </a:r>
                    </a:p>
                    <a:p>
                      <a:pPr algn="ctr">
                        <a:lnSpc>
                          <a:spcPct val="107000"/>
                        </a:lnSpc>
                        <a:spcAft>
                          <a:spcPts val="800"/>
                        </a:spcAft>
                        <a:buNone/>
                      </a:pPr>
                      <a:endParaRPr lang="it-IT" sz="16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041946840"/>
                  </a:ext>
                </a:extLst>
              </a:tr>
              <a:tr h="596415">
                <a:tc>
                  <a:txBody>
                    <a:bodyPr/>
                    <a:lstStyle/>
                    <a:p>
                      <a:pPr algn="ctr">
                        <a:lnSpc>
                          <a:spcPct val="107000"/>
                        </a:lnSpc>
                        <a:spcAft>
                          <a:spcPts val="800"/>
                        </a:spcAft>
                        <a:buNone/>
                      </a:pPr>
                      <a:r>
                        <a:rPr lang="it-IT" sz="1600" kern="100" dirty="0">
                          <a:effectLst/>
                        </a:rPr>
                        <a:t>L2 (intermedio)</a:t>
                      </a:r>
                      <a:endParaRPr lang="it-IT"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lnSpc>
                          <a:spcPct val="107000"/>
                        </a:lnSpc>
                        <a:spcAft>
                          <a:spcPts val="800"/>
                        </a:spcAft>
                        <a:buNone/>
                      </a:pPr>
                      <a:r>
                        <a:rPr lang="it-IT" sz="1600" kern="100" dirty="0">
                          <a:effectLst/>
                        </a:rPr>
                        <a:t>fino alla soglia comunitaria</a:t>
                      </a:r>
                      <a:endParaRPr lang="it-IT"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algn="ctr" defTabSz="914400" rtl="0" eaLnBrk="1" latinLnBrk="0" hangingPunct="1">
                        <a:lnSpc>
                          <a:spcPct val="107000"/>
                        </a:lnSpc>
                        <a:spcAft>
                          <a:spcPts val="800"/>
                        </a:spcAft>
                        <a:buNone/>
                      </a:pPr>
                      <a:r>
                        <a:rPr lang="it-IT" sz="1600" b="1" kern="100" dirty="0">
                          <a:solidFill>
                            <a:schemeClr val="tx1"/>
                          </a:solidFill>
                          <a:effectLst/>
                        </a:rPr>
                        <a:t>SF2 (intermedio)</a:t>
                      </a:r>
                      <a:endParaRPr lang="it-IT" sz="1600" b="1" kern="100" dirty="0">
                        <a:solidFill>
                          <a:schemeClr val="tx1"/>
                        </a:solidFill>
                        <a:effectLst/>
                        <a:latin typeface="+mn-lt"/>
                        <a:ea typeface="+mn-ea"/>
                        <a:cs typeface="+mn-cs"/>
                      </a:endParaRPr>
                    </a:p>
                  </a:txBody>
                  <a:tcPr marL="9525" marR="9525" marT="9525" marB="95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it-IT" sz="1600" kern="100" dirty="0">
                          <a:solidFill>
                            <a:schemeClr val="tx1"/>
                          </a:solidFill>
                          <a:effectLst/>
                        </a:rPr>
                        <a:t>fino a €5.000.000</a:t>
                      </a:r>
                    </a:p>
                    <a:p>
                      <a:pPr algn="ctr">
                        <a:lnSpc>
                          <a:spcPct val="107000"/>
                        </a:lnSpc>
                        <a:spcAft>
                          <a:spcPts val="800"/>
                        </a:spcAft>
                        <a:buNone/>
                      </a:pPr>
                      <a:endParaRPr lang="it-IT" sz="16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969926271"/>
                  </a:ext>
                </a:extLst>
              </a:tr>
              <a:tr h="596415">
                <a:tc>
                  <a:txBody>
                    <a:bodyPr/>
                    <a:lstStyle/>
                    <a:p>
                      <a:pPr algn="ctr">
                        <a:lnSpc>
                          <a:spcPct val="107000"/>
                        </a:lnSpc>
                        <a:spcAft>
                          <a:spcPts val="800"/>
                        </a:spcAft>
                        <a:buNone/>
                      </a:pPr>
                      <a:r>
                        <a:rPr lang="it-IT" sz="1600" kern="100" dirty="0">
                          <a:effectLst/>
                        </a:rPr>
                        <a:t>L1 (avanzato)</a:t>
                      </a:r>
                      <a:endParaRPr lang="it-IT"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lnR w="12700" cap="flat" cmpd="sng" algn="ctr">
                      <a:solidFill>
                        <a:schemeClr val="tx1"/>
                      </a:solidFill>
                      <a:prstDash val="solid"/>
                      <a:round/>
                      <a:headEnd type="none" w="med" len="med"/>
                      <a:tailEnd type="none" w="med" len="med"/>
                    </a:lnR>
                  </a:tcPr>
                </a:tc>
                <a:tc>
                  <a:txBody>
                    <a:bodyPr/>
                    <a:lstStyle/>
                    <a:p>
                      <a:pPr algn="ctr">
                        <a:lnSpc>
                          <a:spcPct val="107000"/>
                        </a:lnSpc>
                        <a:spcAft>
                          <a:spcPts val="800"/>
                        </a:spcAft>
                        <a:buNone/>
                      </a:pPr>
                      <a:r>
                        <a:rPr lang="it-IT" sz="1600" kern="100" dirty="0">
                          <a:effectLst/>
                        </a:rPr>
                        <a:t>illimitato</a:t>
                      </a:r>
                      <a:endParaRPr lang="it-IT"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algn="ctr" defTabSz="914400" rtl="0" eaLnBrk="1" latinLnBrk="0" hangingPunct="1">
                        <a:lnSpc>
                          <a:spcPct val="107000"/>
                        </a:lnSpc>
                        <a:spcAft>
                          <a:spcPts val="800"/>
                        </a:spcAft>
                        <a:buNone/>
                      </a:pPr>
                      <a:r>
                        <a:rPr lang="it-IT" sz="1600" b="1" kern="100" dirty="0">
                          <a:solidFill>
                            <a:schemeClr val="tx1"/>
                          </a:solidFill>
                          <a:effectLst/>
                        </a:rPr>
                        <a:t>SF1 (avanzato)</a:t>
                      </a:r>
                      <a:endParaRPr lang="it-IT" sz="1600" b="1" kern="100" dirty="0">
                        <a:solidFill>
                          <a:schemeClr val="tx1"/>
                        </a:solidFill>
                        <a:effectLst/>
                        <a:latin typeface="+mn-lt"/>
                        <a:ea typeface="+mn-ea"/>
                        <a:cs typeface="+mn-cs"/>
                      </a:endParaRPr>
                    </a:p>
                  </a:txBody>
                  <a:tcPr marL="9525" marR="9525" marT="9525" marB="95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it-IT" sz="1600" kern="100" dirty="0">
                          <a:solidFill>
                            <a:schemeClr val="tx1"/>
                          </a:solidFill>
                          <a:effectLst/>
                        </a:rPr>
                        <a:t>illimitato</a:t>
                      </a:r>
                    </a:p>
                    <a:p>
                      <a:pPr algn="ctr">
                        <a:lnSpc>
                          <a:spcPct val="107000"/>
                        </a:lnSpc>
                        <a:spcAft>
                          <a:spcPts val="800"/>
                        </a:spcAft>
                        <a:buNone/>
                      </a:pPr>
                      <a:endParaRPr lang="it-IT" sz="16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272816301"/>
                  </a:ext>
                </a:extLst>
              </a:tr>
            </a:tbl>
          </a:graphicData>
        </a:graphic>
      </p:graphicFrame>
    </p:spTree>
    <p:extLst>
      <p:ext uri="{BB962C8B-B14F-4D97-AF65-F5344CB8AC3E}">
        <p14:creationId xmlns:p14="http://schemas.microsoft.com/office/powerpoint/2010/main" val="2771953819"/>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52F225-7760-750A-1869-07E1CFEAB7D6}"/>
            </a:ext>
          </a:extLst>
        </p:cNvPr>
        <p:cNvGrpSpPr/>
        <p:nvPr/>
      </p:nvGrpSpPr>
      <p:grpSpPr>
        <a:xfrm>
          <a:off x="0" y="0"/>
          <a:ext cx="0" cy="0"/>
          <a:chOff x="0" y="0"/>
          <a:chExt cx="0" cy="0"/>
        </a:xfrm>
      </p:grpSpPr>
      <p:sp>
        <p:nvSpPr>
          <p:cNvPr id="24578" name="Rectangle 2">
            <a:extLst>
              <a:ext uri="{FF2B5EF4-FFF2-40B4-BE49-F238E27FC236}">
                <a16:creationId xmlns:a16="http://schemas.microsoft.com/office/drawing/2014/main" id="{73849AA5-325F-55B5-7495-9BA0CAB6FA8F}"/>
              </a:ext>
            </a:extLst>
          </p:cNvPr>
          <p:cNvSpPr>
            <a:spLocks noGrp="1" noChangeArrowheads="1"/>
          </p:cNvSpPr>
          <p:nvPr>
            <p:ph type="title"/>
          </p:nvPr>
        </p:nvSpPr>
        <p:spPr bwMode="auto">
          <a:xfrm>
            <a:off x="395288" y="981075"/>
            <a:ext cx="8058150" cy="107977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it-IT" altLang="it-IT" dirty="0"/>
              <a:t>Il sistema di qualificazione delle stazioni appaltanti</a:t>
            </a:r>
            <a:br>
              <a:rPr lang="it-IT" altLang="it-IT" dirty="0"/>
            </a:br>
            <a:endParaRPr lang="it-IT" altLang="it-IT" dirty="0"/>
          </a:p>
        </p:txBody>
      </p:sp>
      <p:sp>
        <p:nvSpPr>
          <p:cNvPr id="3" name="Rettangolo 2">
            <a:extLst>
              <a:ext uri="{FF2B5EF4-FFF2-40B4-BE49-F238E27FC236}">
                <a16:creationId xmlns:a16="http://schemas.microsoft.com/office/drawing/2014/main" id="{33FC15C4-2BC3-03F5-551A-E13ECCC22A7B}"/>
              </a:ext>
            </a:extLst>
          </p:cNvPr>
          <p:cNvSpPr/>
          <p:nvPr/>
        </p:nvSpPr>
        <p:spPr bwMode="auto">
          <a:xfrm>
            <a:off x="322164" y="6237312"/>
            <a:ext cx="7058148" cy="432048"/>
          </a:xfrm>
          <a:prstGeom prst="rect">
            <a:avLst/>
          </a:prstGeom>
          <a:solidFill>
            <a:srgbClr val="21449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it-IT" sz="4400" b="0" i="0" u="none" strike="noStrike" cap="none" normalizeH="0" baseline="0">
              <a:ln>
                <a:noFill/>
              </a:ln>
              <a:solidFill>
                <a:schemeClr val="tx1"/>
              </a:solidFill>
              <a:effectLst/>
              <a:latin typeface="DecimaWE Rg" panose="02000000000000000000" pitchFamily="2" charset="0"/>
            </a:endParaRPr>
          </a:p>
        </p:txBody>
      </p:sp>
      <p:sp>
        <p:nvSpPr>
          <p:cNvPr id="8" name="Text Box 27">
            <a:extLst>
              <a:ext uri="{FF2B5EF4-FFF2-40B4-BE49-F238E27FC236}">
                <a16:creationId xmlns:a16="http://schemas.microsoft.com/office/drawing/2014/main" id="{2E9988E4-9F42-A16F-DCA9-32456E07025A}"/>
              </a:ext>
            </a:extLst>
          </p:cNvPr>
          <p:cNvSpPr txBox="1">
            <a:spLocks noChangeArrowheads="1"/>
          </p:cNvSpPr>
          <p:nvPr/>
        </p:nvSpPr>
        <p:spPr bwMode="auto">
          <a:xfrm>
            <a:off x="400050" y="6093296"/>
            <a:ext cx="798195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a:defRPr sz="4400">
                <a:solidFill>
                  <a:schemeClr val="tx1"/>
                </a:solidFill>
                <a:latin typeface="DecimaWE Rg" panose="02000000000000000000" pitchFamily="2" charset="0"/>
              </a:defRPr>
            </a:lvl1pPr>
            <a:lvl2pPr marL="742950" indent="-285750">
              <a:defRPr sz="4400">
                <a:solidFill>
                  <a:schemeClr val="tx1"/>
                </a:solidFill>
                <a:latin typeface="DecimaWE Rg" panose="02000000000000000000" pitchFamily="2" charset="0"/>
              </a:defRPr>
            </a:lvl2pPr>
            <a:lvl3pPr marL="1143000" indent="-228600">
              <a:defRPr sz="4400">
                <a:solidFill>
                  <a:schemeClr val="tx1"/>
                </a:solidFill>
                <a:latin typeface="DecimaWE Rg" panose="02000000000000000000" pitchFamily="2" charset="0"/>
              </a:defRPr>
            </a:lvl3pPr>
            <a:lvl4pPr marL="1600200" indent="-228600">
              <a:defRPr sz="4400">
                <a:solidFill>
                  <a:schemeClr val="tx1"/>
                </a:solidFill>
                <a:latin typeface="DecimaWE Rg" panose="02000000000000000000" pitchFamily="2" charset="0"/>
              </a:defRPr>
            </a:lvl4pPr>
            <a:lvl5pPr marL="2057400" indent="-228600">
              <a:defRPr sz="4400">
                <a:solidFill>
                  <a:schemeClr val="tx1"/>
                </a:solidFill>
                <a:latin typeface="DecimaWE Rg" panose="02000000000000000000" pitchFamily="2" charset="0"/>
              </a:defRPr>
            </a:lvl5pPr>
            <a:lvl6pPr marL="2514600" indent="-228600" eaLnBrk="0" fontAlgn="base" hangingPunct="0">
              <a:spcBef>
                <a:spcPct val="0"/>
              </a:spcBef>
              <a:spcAft>
                <a:spcPct val="0"/>
              </a:spcAft>
              <a:defRPr sz="4400">
                <a:solidFill>
                  <a:schemeClr val="tx1"/>
                </a:solidFill>
                <a:latin typeface="DecimaWE Rg" panose="02000000000000000000" pitchFamily="2" charset="0"/>
              </a:defRPr>
            </a:lvl6pPr>
            <a:lvl7pPr marL="2971800" indent="-228600" eaLnBrk="0" fontAlgn="base" hangingPunct="0">
              <a:spcBef>
                <a:spcPct val="0"/>
              </a:spcBef>
              <a:spcAft>
                <a:spcPct val="0"/>
              </a:spcAft>
              <a:defRPr sz="4400">
                <a:solidFill>
                  <a:schemeClr val="tx1"/>
                </a:solidFill>
                <a:latin typeface="DecimaWE Rg" panose="02000000000000000000" pitchFamily="2" charset="0"/>
              </a:defRPr>
            </a:lvl7pPr>
            <a:lvl8pPr marL="3429000" indent="-228600" eaLnBrk="0" fontAlgn="base" hangingPunct="0">
              <a:spcBef>
                <a:spcPct val="0"/>
              </a:spcBef>
              <a:spcAft>
                <a:spcPct val="0"/>
              </a:spcAft>
              <a:defRPr sz="4400">
                <a:solidFill>
                  <a:schemeClr val="tx1"/>
                </a:solidFill>
                <a:latin typeface="DecimaWE Rg" panose="02000000000000000000" pitchFamily="2" charset="0"/>
              </a:defRPr>
            </a:lvl8pPr>
            <a:lvl9pPr marL="3886200" indent="-228600" eaLnBrk="0" fontAlgn="base" hangingPunct="0">
              <a:spcBef>
                <a:spcPct val="0"/>
              </a:spcBef>
              <a:spcAft>
                <a:spcPct val="0"/>
              </a:spcAft>
              <a:defRPr sz="4400">
                <a:solidFill>
                  <a:schemeClr val="tx1"/>
                </a:solidFill>
                <a:latin typeface="DecimaWE Rg" panose="02000000000000000000" pitchFamily="2" charset="0"/>
              </a:defRPr>
            </a:lvl9pPr>
          </a:lstStyle>
          <a:p>
            <a:pPr eaLnBrk="1" hangingPunct="1">
              <a:spcBef>
                <a:spcPct val="50000"/>
              </a:spcBef>
            </a:pPr>
            <a:r>
              <a:rPr lang="it-IT" altLang="it-IT" sz="2000" dirty="0">
                <a:solidFill>
                  <a:schemeClr val="bg1"/>
                </a:solidFill>
              </a:rPr>
              <a:t>Direzione Centrale patrimonio, demanio, servizi generali e sistemi informativi Servizio Centrale unica di committenza e provveditorato</a:t>
            </a:r>
          </a:p>
          <a:p>
            <a:pPr eaLnBrk="1" hangingPunct="1">
              <a:spcBef>
                <a:spcPct val="50000"/>
              </a:spcBef>
            </a:pPr>
            <a:endParaRPr lang="it-IT" altLang="it-IT" sz="2000" dirty="0">
              <a:solidFill>
                <a:schemeClr val="bg1"/>
              </a:solidFill>
            </a:endParaRPr>
          </a:p>
        </p:txBody>
      </p:sp>
      <p:sp>
        <p:nvSpPr>
          <p:cNvPr id="9" name="CasellaDiTesto 8">
            <a:extLst>
              <a:ext uri="{FF2B5EF4-FFF2-40B4-BE49-F238E27FC236}">
                <a16:creationId xmlns:a16="http://schemas.microsoft.com/office/drawing/2014/main" id="{FE3AF762-AE44-47AD-0880-B0A06C021D65}"/>
              </a:ext>
            </a:extLst>
          </p:cNvPr>
          <p:cNvSpPr txBox="1"/>
          <p:nvPr/>
        </p:nvSpPr>
        <p:spPr>
          <a:xfrm>
            <a:off x="302742" y="2348880"/>
            <a:ext cx="8262663" cy="3539430"/>
          </a:xfrm>
          <a:prstGeom prst="rect">
            <a:avLst/>
          </a:prstGeom>
          <a:noFill/>
        </p:spPr>
        <p:txBody>
          <a:bodyPr wrap="square" rtlCol="0">
            <a:spAutoFit/>
          </a:bodyPr>
          <a:lstStyle/>
          <a:p>
            <a:r>
              <a:rPr lang="it-IT" sz="2800" b="1" dirty="0"/>
              <a:t>Focus qualificazione per la fase esecutiva</a:t>
            </a:r>
          </a:p>
          <a:p>
            <a:r>
              <a:rPr lang="it-IT" sz="2800" dirty="0"/>
              <a:t>Dal 1° gennaio 2025 necessaria anche per l'esecuzione dei contratti pubblici.</a:t>
            </a:r>
          </a:p>
          <a:p>
            <a:endParaRPr lang="it-IT" sz="2800" b="1" dirty="0"/>
          </a:p>
          <a:p>
            <a:r>
              <a:rPr lang="it-IT" sz="2800" b="1" dirty="0"/>
              <a:t>Requisiti _ All. II.4 Tabella C-ter:</a:t>
            </a:r>
          </a:p>
          <a:p>
            <a:pPr marL="457200" indent="-457200">
              <a:buFont typeface="Arial" panose="020B0604020202020204" pitchFamily="34" charset="0"/>
              <a:buChar char="•"/>
            </a:pPr>
            <a:r>
              <a:rPr lang="it-IT" sz="2800" dirty="0"/>
              <a:t>puntualità dei pagamenti</a:t>
            </a:r>
          </a:p>
          <a:p>
            <a:pPr marL="457200" indent="-457200">
              <a:buFont typeface="Arial" panose="020B0604020202020204" pitchFamily="34" charset="0"/>
              <a:buChar char="•"/>
            </a:pPr>
            <a:r>
              <a:rPr lang="it-IT" sz="2800" dirty="0"/>
              <a:t>obblighi di comunicazione</a:t>
            </a:r>
          </a:p>
          <a:p>
            <a:pPr marL="457200" indent="-457200">
              <a:buFont typeface="Arial" panose="020B0604020202020204" pitchFamily="34" charset="0"/>
              <a:buChar char="•"/>
            </a:pPr>
            <a:r>
              <a:rPr lang="it-IT" sz="2800" dirty="0"/>
              <a:t>formazione e aggiornamento del personale</a:t>
            </a:r>
          </a:p>
        </p:txBody>
      </p:sp>
    </p:spTree>
    <p:extLst>
      <p:ext uri="{BB962C8B-B14F-4D97-AF65-F5344CB8AC3E}">
        <p14:creationId xmlns:p14="http://schemas.microsoft.com/office/powerpoint/2010/main" val="636766918"/>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DFF75D-09F8-8BD0-BD73-3D795F6B662B}"/>
            </a:ext>
          </a:extLst>
        </p:cNvPr>
        <p:cNvGrpSpPr/>
        <p:nvPr/>
      </p:nvGrpSpPr>
      <p:grpSpPr>
        <a:xfrm>
          <a:off x="0" y="0"/>
          <a:ext cx="0" cy="0"/>
          <a:chOff x="0" y="0"/>
          <a:chExt cx="0" cy="0"/>
        </a:xfrm>
      </p:grpSpPr>
      <p:sp>
        <p:nvSpPr>
          <p:cNvPr id="24578" name="Rectangle 2">
            <a:extLst>
              <a:ext uri="{FF2B5EF4-FFF2-40B4-BE49-F238E27FC236}">
                <a16:creationId xmlns:a16="http://schemas.microsoft.com/office/drawing/2014/main" id="{95E0F451-7FE2-4010-CCB1-DC74EF286327}"/>
              </a:ext>
            </a:extLst>
          </p:cNvPr>
          <p:cNvSpPr>
            <a:spLocks noGrp="1" noChangeArrowheads="1"/>
          </p:cNvSpPr>
          <p:nvPr>
            <p:ph type="title"/>
          </p:nvPr>
        </p:nvSpPr>
        <p:spPr bwMode="auto">
          <a:xfrm>
            <a:off x="395288" y="981075"/>
            <a:ext cx="8058150" cy="100776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it-IT" altLang="it-IT" dirty="0"/>
              <a:t>Il sistema di qualificazione delle stazioni appaltanti</a:t>
            </a:r>
            <a:br>
              <a:rPr lang="it-IT" altLang="it-IT" dirty="0"/>
            </a:br>
            <a:endParaRPr lang="it-IT" altLang="it-IT" dirty="0"/>
          </a:p>
        </p:txBody>
      </p:sp>
      <p:sp>
        <p:nvSpPr>
          <p:cNvPr id="3" name="Rettangolo 2">
            <a:extLst>
              <a:ext uri="{FF2B5EF4-FFF2-40B4-BE49-F238E27FC236}">
                <a16:creationId xmlns:a16="http://schemas.microsoft.com/office/drawing/2014/main" id="{06BDA693-790D-B04C-9FA4-2D9479D1E057}"/>
              </a:ext>
            </a:extLst>
          </p:cNvPr>
          <p:cNvSpPr/>
          <p:nvPr/>
        </p:nvSpPr>
        <p:spPr bwMode="auto">
          <a:xfrm>
            <a:off x="322164" y="6237312"/>
            <a:ext cx="7058148" cy="432048"/>
          </a:xfrm>
          <a:prstGeom prst="rect">
            <a:avLst/>
          </a:prstGeom>
          <a:solidFill>
            <a:srgbClr val="21449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it-IT" sz="4400" b="0" i="0" u="none" strike="noStrike" cap="none" normalizeH="0" baseline="0">
              <a:ln>
                <a:noFill/>
              </a:ln>
              <a:solidFill>
                <a:schemeClr val="tx1"/>
              </a:solidFill>
              <a:effectLst/>
              <a:latin typeface="DecimaWE Rg" panose="02000000000000000000" pitchFamily="2" charset="0"/>
            </a:endParaRPr>
          </a:p>
        </p:txBody>
      </p:sp>
      <p:sp>
        <p:nvSpPr>
          <p:cNvPr id="8" name="Text Box 27">
            <a:extLst>
              <a:ext uri="{FF2B5EF4-FFF2-40B4-BE49-F238E27FC236}">
                <a16:creationId xmlns:a16="http://schemas.microsoft.com/office/drawing/2014/main" id="{B0AF7FE1-B538-76D1-1CA3-585662F347F2}"/>
              </a:ext>
            </a:extLst>
          </p:cNvPr>
          <p:cNvSpPr txBox="1">
            <a:spLocks noChangeArrowheads="1"/>
          </p:cNvSpPr>
          <p:nvPr/>
        </p:nvSpPr>
        <p:spPr bwMode="auto">
          <a:xfrm>
            <a:off x="400050" y="6093296"/>
            <a:ext cx="798195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a:defRPr sz="4400">
                <a:solidFill>
                  <a:schemeClr val="tx1"/>
                </a:solidFill>
                <a:latin typeface="DecimaWE Rg" panose="02000000000000000000" pitchFamily="2" charset="0"/>
              </a:defRPr>
            </a:lvl1pPr>
            <a:lvl2pPr marL="742950" indent="-285750">
              <a:defRPr sz="4400">
                <a:solidFill>
                  <a:schemeClr val="tx1"/>
                </a:solidFill>
                <a:latin typeface="DecimaWE Rg" panose="02000000000000000000" pitchFamily="2" charset="0"/>
              </a:defRPr>
            </a:lvl2pPr>
            <a:lvl3pPr marL="1143000" indent="-228600">
              <a:defRPr sz="4400">
                <a:solidFill>
                  <a:schemeClr val="tx1"/>
                </a:solidFill>
                <a:latin typeface="DecimaWE Rg" panose="02000000000000000000" pitchFamily="2" charset="0"/>
              </a:defRPr>
            </a:lvl3pPr>
            <a:lvl4pPr marL="1600200" indent="-228600">
              <a:defRPr sz="4400">
                <a:solidFill>
                  <a:schemeClr val="tx1"/>
                </a:solidFill>
                <a:latin typeface="DecimaWE Rg" panose="02000000000000000000" pitchFamily="2" charset="0"/>
              </a:defRPr>
            </a:lvl4pPr>
            <a:lvl5pPr marL="2057400" indent="-228600">
              <a:defRPr sz="4400">
                <a:solidFill>
                  <a:schemeClr val="tx1"/>
                </a:solidFill>
                <a:latin typeface="DecimaWE Rg" panose="02000000000000000000" pitchFamily="2" charset="0"/>
              </a:defRPr>
            </a:lvl5pPr>
            <a:lvl6pPr marL="2514600" indent="-228600" eaLnBrk="0" fontAlgn="base" hangingPunct="0">
              <a:spcBef>
                <a:spcPct val="0"/>
              </a:spcBef>
              <a:spcAft>
                <a:spcPct val="0"/>
              </a:spcAft>
              <a:defRPr sz="4400">
                <a:solidFill>
                  <a:schemeClr val="tx1"/>
                </a:solidFill>
                <a:latin typeface="DecimaWE Rg" panose="02000000000000000000" pitchFamily="2" charset="0"/>
              </a:defRPr>
            </a:lvl6pPr>
            <a:lvl7pPr marL="2971800" indent="-228600" eaLnBrk="0" fontAlgn="base" hangingPunct="0">
              <a:spcBef>
                <a:spcPct val="0"/>
              </a:spcBef>
              <a:spcAft>
                <a:spcPct val="0"/>
              </a:spcAft>
              <a:defRPr sz="4400">
                <a:solidFill>
                  <a:schemeClr val="tx1"/>
                </a:solidFill>
                <a:latin typeface="DecimaWE Rg" panose="02000000000000000000" pitchFamily="2" charset="0"/>
              </a:defRPr>
            </a:lvl7pPr>
            <a:lvl8pPr marL="3429000" indent="-228600" eaLnBrk="0" fontAlgn="base" hangingPunct="0">
              <a:spcBef>
                <a:spcPct val="0"/>
              </a:spcBef>
              <a:spcAft>
                <a:spcPct val="0"/>
              </a:spcAft>
              <a:defRPr sz="4400">
                <a:solidFill>
                  <a:schemeClr val="tx1"/>
                </a:solidFill>
                <a:latin typeface="DecimaWE Rg" panose="02000000000000000000" pitchFamily="2" charset="0"/>
              </a:defRPr>
            </a:lvl8pPr>
            <a:lvl9pPr marL="3886200" indent="-228600" eaLnBrk="0" fontAlgn="base" hangingPunct="0">
              <a:spcBef>
                <a:spcPct val="0"/>
              </a:spcBef>
              <a:spcAft>
                <a:spcPct val="0"/>
              </a:spcAft>
              <a:defRPr sz="4400">
                <a:solidFill>
                  <a:schemeClr val="tx1"/>
                </a:solidFill>
                <a:latin typeface="DecimaWE Rg" panose="02000000000000000000" pitchFamily="2" charset="0"/>
              </a:defRPr>
            </a:lvl9pPr>
          </a:lstStyle>
          <a:p>
            <a:pPr eaLnBrk="1" hangingPunct="1">
              <a:spcBef>
                <a:spcPct val="50000"/>
              </a:spcBef>
            </a:pPr>
            <a:r>
              <a:rPr lang="it-IT" altLang="it-IT" sz="2000" dirty="0">
                <a:solidFill>
                  <a:schemeClr val="bg1"/>
                </a:solidFill>
              </a:rPr>
              <a:t>Direzione Centrale patrimonio, demanio, servizi generali e sistemi informativi Servizio Centrale unica di committenza e provveditorato</a:t>
            </a:r>
          </a:p>
          <a:p>
            <a:pPr eaLnBrk="1" hangingPunct="1">
              <a:spcBef>
                <a:spcPct val="50000"/>
              </a:spcBef>
            </a:pPr>
            <a:endParaRPr lang="it-IT" altLang="it-IT" sz="2000" dirty="0">
              <a:solidFill>
                <a:schemeClr val="bg1"/>
              </a:solidFill>
            </a:endParaRPr>
          </a:p>
        </p:txBody>
      </p:sp>
      <p:sp>
        <p:nvSpPr>
          <p:cNvPr id="9" name="CasellaDiTesto 8">
            <a:extLst>
              <a:ext uri="{FF2B5EF4-FFF2-40B4-BE49-F238E27FC236}">
                <a16:creationId xmlns:a16="http://schemas.microsoft.com/office/drawing/2014/main" id="{F1B11A7F-77C3-2E38-2ABA-08144868FD42}"/>
              </a:ext>
            </a:extLst>
          </p:cNvPr>
          <p:cNvSpPr txBox="1"/>
          <p:nvPr/>
        </p:nvSpPr>
        <p:spPr>
          <a:xfrm>
            <a:off x="302742" y="2348880"/>
            <a:ext cx="8262663" cy="4231928"/>
          </a:xfrm>
          <a:prstGeom prst="rect">
            <a:avLst/>
          </a:prstGeom>
          <a:noFill/>
        </p:spPr>
        <p:txBody>
          <a:bodyPr wrap="square" rtlCol="0">
            <a:spAutoFit/>
          </a:bodyPr>
          <a:lstStyle/>
          <a:p>
            <a:pPr>
              <a:spcAft>
                <a:spcPts val="600"/>
              </a:spcAft>
            </a:pPr>
            <a:r>
              <a:rPr lang="it-IT" sz="2400" b="1" dirty="0"/>
              <a:t>Spazi di autonomia SA non qualificata (art. 62, comma 6)</a:t>
            </a:r>
            <a:endParaRPr lang="it-IT" sz="2400" dirty="0"/>
          </a:p>
          <a:p>
            <a:pPr marL="457200" lvl="0" indent="-457200">
              <a:spcAft>
                <a:spcPts val="600"/>
              </a:spcAft>
              <a:buFont typeface="Arial" panose="020B0604020202020204" pitchFamily="34" charset="0"/>
              <a:buChar char="•"/>
            </a:pPr>
            <a:r>
              <a:rPr lang="it-IT" sz="2400" dirty="0"/>
              <a:t>Effettuare affidamenti diretti entro le soglie di legge </a:t>
            </a:r>
            <a:r>
              <a:rPr lang="it-IT" sz="1600" dirty="0"/>
              <a:t>(art. 62, comma 1)</a:t>
            </a:r>
            <a:endParaRPr lang="it-IT" sz="2400" dirty="0"/>
          </a:p>
          <a:p>
            <a:pPr marL="457200" lvl="0" indent="-457200">
              <a:spcAft>
                <a:spcPts val="600"/>
              </a:spcAft>
              <a:buFont typeface="Arial" panose="020B0604020202020204" pitchFamily="34" charset="0"/>
              <a:buChar char="•"/>
            </a:pPr>
            <a:r>
              <a:rPr lang="it-IT" sz="2400" dirty="0"/>
              <a:t>Utilizzare strumenti telematici di negoziazione (es. MEPA) per affidamenti per servizi e forniture di importo inferiore alla soglia europea (216.000 euro) </a:t>
            </a:r>
            <a:r>
              <a:rPr lang="it-IT" sz="1600" dirty="0"/>
              <a:t>(art. 62, comma 6, lett. c)</a:t>
            </a:r>
          </a:p>
          <a:p>
            <a:pPr marL="457200" indent="-457200">
              <a:spcAft>
                <a:spcPts val="600"/>
              </a:spcAft>
              <a:buFont typeface="Arial" panose="020B0604020202020204" pitchFamily="34" charset="0"/>
              <a:buChar char="•"/>
            </a:pPr>
            <a:r>
              <a:rPr lang="it-IT" sz="2400" dirty="0"/>
              <a:t>Effettuare ordini su </a:t>
            </a:r>
            <a:r>
              <a:rPr lang="it-IT" sz="2400" dirty="0">
                <a:solidFill>
                  <a:srgbClr val="0070C0"/>
                </a:solidFill>
              </a:rPr>
              <a:t>strumenti di acquisto </a:t>
            </a:r>
            <a:r>
              <a:rPr lang="it-IT" sz="2400" dirty="0"/>
              <a:t>di centrali di committenza qualificate e soggetti aggregatori </a:t>
            </a:r>
            <a:r>
              <a:rPr lang="it-IT" sz="1600" dirty="0"/>
              <a:t>(art. 62, comma 6, lett. d)</a:t>
            </a:r>
          </a:p>
          <a:p>
            <a:pPr marL="457200" lvl="0" indent="-457200">
              <a:spcAft>
                <a:spcPts val="600"/>
              </a:spcAft>
              <a:buFont typeface="Arial" panose="020B0604020202020204" pitchFamily="34" charset="0"/>
              <a:buChar char="•"/>
            </a:pPr>
            <a:r>
              <a:rPr lang="it-IT" sz="2400" dirty="0"/>
              <a:t>Ricorrere per attività di committenza ausiliaria a centrali di committenza/SA qualificate</a:t>
            </a:r>
          </a:p>
          <a:p>
            <a:endParaRPr lang="it-IT" sz="2800" dirty="0"/>
          </a:p>
        </p:txBody>
      </p:sp>
    </p:spTree>
    <p:extLst>
      <p:ext uri="{BB962C8B-B14F-4D97-AF65-F5344CB8AC3E}">
        <p14:creationId xmlns:p14="http://schemas.microsoft.com/office/powerpoint/2010/main" val="1642861106"/>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86885D-2B1D-9B71-584E-8B3B91D11C32}"/>
            </a:ext>
          </a:extLst>
        </p:cNvPr>
        <p:cNvGrpSpPr/>
        <p:nvPr/>
      </p:nvGrpSpPr>
      <p:grpSpPr>
        <a:xfrm>
          <a:off x="0" y="0"/>
          <a:ext cx="0" cy="0"/>
          <a:chOff x="0" y="0"/>
          <a:chExt cx="0" cy="0"/>
        </a:xfrm>
      </p:grpSpPr>
      <p:sp>
        <p:nvSpPr>
          <p:cNvPr id="24578" name="Rectangle 2">
            <a:extLst>
              <a:ext uri="{FF2B5EF4-FFF2-40B4-BE49-F238E27FC236}">
                <a16:creationId xmlns:a16="http://schemas.microsoft.com/office/drawing/2014/main" id="{82FAF1D8-BB00-6F3A-AC44-8F619ADE93C7}"/>
              </a:ext>
            </a:extLst>
          </p:cNvPr>
          <p:cNvSpPr>
            <a:spLocks noGrp="1" noChangeArrowheads="1"/>
          </p:cNvSpPr>
          <p:nvPr>
            <p:ph type="title"/>
          </p:nvPr>
        </p:nvSpPr>
        <p:spPr bwMode="auto">
          <a:xfrm>
            <a:off x="395288" y="981075"/>
            <a:ext cx="8058150" cy="107977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it-IT" altLang="it-IT" dirty="0"/>
              <a:t>Il sistema di qualificazione delle stazioni appaltanti</a:t>
            </a:r>
            <a:br>
              <a:rPr lang="it-IT" altLang="it-IT" dirty="0"/>
            </a:br>
            <a:endParaRPr lang="it-IT" altLang="it-IT" dirty="0"/>
          </a:p>
        </p:txBody>
      </p:sp>
      <p:sp>
        <p:nvSpPr>
          <p:cNvPr id="3" name="Rettangolo 2">
            <a:extLst>
              <a:ext uri="{FF2B5EF4-FFF2-40B4-BE49-F238E27FC236}">
                <a16:creationId xmlns:a16="http://schemas.microsoft.com/office/drawing/2014/main" id="{CBEA9AB7-468D-39F0-D72B-B765975D30D4}"/>
              </a:ext>
            </a:extLst>
          </p:cNvPr>
          <p:cNvSpPr/>
          <p:nvPr/>
        </p:nvSpPr>
        <p:spPr bwMode="auto">
          <a:xfrm>
            <a:off x="322164" y="6237312"/>
            <a:ext cx="7058148" cy="432048"/>
          </a:xfrm>
          <a:prstGeom prst="rect">
            <a:avLst/>
          </a:prstGeom>
          <a:solidFill>
            <a:srgbClr val="21449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it-IT" sz="4400" b="0" i="0" u="none" strike="noStrike" cap="none" normalizeH="0" baseline="0">
              <a:ln>
                <a:noFill/>
              </a:ln>
              <a:solidFill>
                <a:schemeClr val="tx1"/>
              </a:solidFill>
              <a:effectLst/>
              <a:latin typeface="DecimaWE Rg" panose="02000000000000000000" pitchFamily="2" charset="0"/>
            </a:endParaRPr>
          </a:p>
        </p:txBody>
      </p:sp>
      <p:sp>
        <p:nvSpPr>
          <p:cNvPr id="8" name="Text Box 27">
            <a:extLst>
              <a:ext uri="{FF2B5EF4-FFF2-40B4-BE49-F238E27FC236}">
                <a16:creationId xmlns:a16="http://schemas.microsoft.com/office/drawing/2014/main" id="{99CC16EA-F601-5556-073B-7BAEAC81B952}"/>
              </a:ext>
            </a:extLst>
          </p:cNvPr>
          <p:cNvSpPr txBox="1">
            <a:spLocks noChangeArrowheads="1"/>
          </p:cNvSpPr>
          <p:nvPr/>
        </p:nvSpPr>
        <p:spPr bwMode="auto">
          <a:xfrm>
            <a:off x="400050" y="6093296"/>
            <a:ext cx="798195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a:defRPr sz="4400">
                <a:solidFill>
                  <a:schemeClr val="tx1"/>
                </a:solidFill>
                <a:latin typeface="DecimaWE Rg" panose="02000000000000000000" pitchFamily="2" charset="0"/>
              </a:defRPr>
            </a:lvl1pPr>
            <a:lvl2pPr marL="742950" indent="-285750">
              <a:defRPr sz="4400">
                <a:solidFill>
                  <a:schemeClr val="tx1"/>
                </a:solidFill>
                <a:latin typeface="DecimaWE Rg" panose="02000000000000000000" pitchFamily="2" charset="0"/>
              </a:defRPr>
            </a:lvl2pPr>
            <a:lvl3pPr marL="1143000" indent="-228600">
              <a:defRPr sz="4400">
                <a:solidFill>
                  <a:schemeClr val="tx1"/>
                </a:solidFill>
                <a:latin typeface="DecimaWE Rg" panose="02000000000000000000" pitchFamily="2" charset="0"/>
              </a:defRPr>
            </a:lvl3pPr>
            <a:lvl4pPr marL="1600200" indent="-228600">
              <a:defRPr sz="4400">
                <a:solidFill>
                  <a:schemeClr val="tx1"/>
                </a:solidFill>
                <a:latin typeface="DecimaWE Rg" panose="02000000000000000000" pitchFamily="2" charset="0"/>
              </a:defRPr>
            </a:lvl4pPr>
            <a:lvl5pPr marL="2057400" indent="-228600">
              <a:defRPr sz="4400">
                <a:solidFill>
                  <a:schemeClr val="tx1"/>
                </a:solidFill>
                <a:latin typeface="DecimaWE Rg" panose="02000000000000000000" pitchFamily="2" charset="0"/>
              </a:defRPr>
            </a:lvl5pPr>
            <a:lvl6pPr marL="2514600" indent="-228600" eaLnBrk="0" fontAlgn="base" hangingPunct="0">
              <a:spcBef>
                <a:spcPct val="0"/>
              </a:spcBef>
              <a:spcAft>
                <a:spcPct val="0"/>
              </a:spcAft>
              <a:defRPr sz="4400">
                <a:solidFill>
                  <a:schemeClr val="tx1"/>
                </a:solidFill>
                <a:latin typeface="DecimaWE Rg" panose="02000000000000000000" pitchFamily="2" charset="0"/>
              </a:defRPr>
            </a:lvl6pPr>
            <a:lvl7pPr marL="2971800" indent="-228600" eaLnBrk="0" fontAlgn="base" hangingPunct="0">
              <a:spcBef>
                <a:spcPct val="0"/>
              </a:spcBef>
              <a:spcAft>
                <a:spcPct val="0"/>
              </a:spcAft>
              <a:defRPr sz="4400">
                <a:solidFill>
                  <a:schemeClr val="tx1"/>
                </a:solidFill>
                <a:latin typeface="DecimaWE Rg" panose="02000000000000000000" pitchFamily="2" charset="0"/>
              </a:defRPr>
            </a:lvl7pPr>
            <a:lvl8pPr marL="3429000" indent="-228600" eaLnBrk="0" fontAlgn="base" hangingPunct="0">
              <a:spcBef>
                <a:spcPct val="0"/>
              </a:spcBef>
              <a:spcAft>
                <a:spcPct val="0"/>
              </a:spcAft>
              <a:defRPr sz="4400">
                <a:solidFill>
                  <a:schemeClr val="tx1"/>
                </a:solidFill>
                <a:latin typeface="DecimaWE Rg" panose="02000000000000000000" pitchFamily="2" charset="0"/>
              </a:defRPr>
            </a:lvl8pPr>
            <a:lvl9pPr marL="3886200" indent="-228600" eaLnBrk="0" fontAlgn="base" hangingPunct="0">
              <a:spcBef>
                <a:spcPct val="0"/>
              </a:spcBef>
              <a:spcAft>
                <a:spcPct val="0"/>
              </a:spcAft>
              <a:defRPr sz="4400">
                <a:solidFill>
                  <a:schemeClr val="tx1"/>
                </a:solidFill>
                <a:latin typeface="DecimaWE Rg" panose="02000000000000000000" pitchFamily="2" charset="0"/>
              </a:defRPr>
            </a:lvl9pPr>
          </a:lstStyle>
          <a:p>
            <a:pPr eaLnBrk="1" hangingPunct="1">
              <a:spcBef>
                <a:spcPct val="50000"/>
              </a:spcBef>
            </a:pPr>
            <a:r>
              <a:rPr lang="it-IT" altLang="it-IT" sz="2000" dirty="0">
                <a:solidFill>
                  <a:schemeClr val="bg1"/>
                </a:solidFill>
              </a:rPr>
              <a:t>Direzione Centrale patrimonio, demanio, servizi generali e sistemi informativi Servizio Centrale unica di committenza e provveditorato</a:t>
            </a:r>
          </a:p>
          <a:p>
            <a:pPr eaLnBrk="1" hangingPunct="1">
              <a:spcBef>
                <a:spcPct val="50000"/>
              </a:spcBef>
            </a:pPr>
            <a:endParaRPr lang="it-IT" altLang="it-IT" sz="2000" dirty="0">
              <a:solidFill>
                <a:schemeClr val="bg1"/>
              </a:solidFill>
            </a:endParaRPr>
          </a:p>
        </p:txBody>
      </p:sp>
      <p:sp>
        <p:nvSpPr>
          <p:cNvPr id="9" name="CasellaDiTesto 8">
            <a:extLst>
              <a:ext uri="{FF2B5EF4-FFF2-40B4-BE49-F238E27FC236}">
                <a16:creationId xmlns:a16="http://schemas.microsoft.com/office/drawing/2014/main" id="{3CAAE712-E249-72D5-91A2-436D3BE0898D}"/>
              </a:ext>
            </a:extLst>
          </p:cNvPr>
          <p:cNvSpPr txBox="1"/>
          <p:nvPr/>
        </p:nvSpPr>
        <p:spPr>
          <a:xfrm>
            <a:off x="293031" y="2182019"/>
            <a:ext cx="8262663" cy="3985706"/>
          </a:xfrm>
          <a:prstGeom prst="rect">
            <a:avLst/>
          </a:prstGeom>
          <a:noFill/>
        </p:spPr>
        <p:txBody>
          <a:bodyPr wrap="square" rtlCol="0">
            <a:spAutoFit/>
          </a:bodyPr>
          <a:lstStyle/>
          <a:p>
            <a:pPr algn="ctr">
              <a:spcAft>
                <a:spcPts val="600"/>
              </a:spcAft>
            </a:pPr>
            <a:r>
              <a:rPr lang="it-IT" sz="2400" b="1" dirty="0">
                <a:solidFill>
                  <a:srgbClr val="0070C0"/>
                </a:solidFill>
              </a:rPr>
              <a:t>Focus : gestione fase di esecuzione per SA non qualificata </a:t>
            </a:r>
            <a:endParaRPr lang="it-IT" sz="1800" dirty="0"/>
          </a:p>
          <a:p>
            <a:pPr marL="285750" lvl="0" indent="-285750" algn="just">
              <a:spcAft>
                <a:spcPts val="600"/>
              </a:spcAft>
              <a:buFont typeface="Arial" panose="020B0604020202020204" pitchFamily="34" charset="0"/>
              <a:buChar char="•"/>
            </a:pPr>
            <a:r>
              <a:rPr lang="it-IT" sz="1900" dirty="0"/>
              <a:t>Allegato I.4, all’articolo 8, comma 5 (in c.d. art. 62, comma 6, lett. f) -&gt;</a:t>
            </a:r>
          </a:p>
          <a:p>
            <a:pPr lvl="0" algn="just">
              <a:spcAft>
                <a:spcPts val="600"/>
              </a:spcAft>
            </a:pPr>
            <a:r>
              <a:rPr lang="it-IT" sz="1900" dirty="0"/>
              <a:t>Resta ferma la possibilità per le stazioni appaltanti non qualificate ai sensi dell’articolo 63, comma 2 di eseguire i contratti affidati ai sensi dell’articolo 62, comma 6, lettere c) e d)</a:t>
            </a:r>
            <a:r>
              <a:rPr lang="it-IT" sz="1900" i="1" dirty="0"/>
              <a:t>, </a:t>
            </a:r>
            <a:r>
              <a:rPr lang="it-IT" sz="1900" dirty="0"/>
              <a:t>nonché i contratti al di sotto delle soglie di qualificazione di cui all’articolo 62, comma 1</a:t>
            </a:r>
            <a:r>
              <a:rPr lang="it-IT" sz="1900" dirty="0">
                <a:solidFill>
                  <a:srgbClr val="0070C0"/>
                </a:solidFill>
              </a:rPr>
              <a:t>*</a:t>
            </a:r>
            <a:r>
              <a:rPr lang="it-IT" sz="1900" dirty="0"/>
              <a:t>.</a:t>
            </a:r>
          </a:p>
          <a:p>
            <a:pPr marL="285750" lvl="0" indent="-285750" algn="just">
              <a:spcAft>
                <a:spcPts val="600"/>
              </a:spcAft>
              <a:buFont typeface="Arial" panose="020B0604020202020204" pitchFamily="34" charset="0"/>
              <a:buChar char="•"/>
            </a:pPr>
            <a:r>
              <a:rPr lang="it-IT" sz="1900" dirty="0"/>
              <a:t>Articolo 62, comma 6, lett. g)</a:t>
            </a:r>
          </a:p>
          <a:p>
            <a:pPr lvl="0" algn="just">
              <a:spcAft>
                <a:spcPts val="600"/>
              </a:spcAft>
            </a:pPr>
            <a:r>
              <a:rPr lang="it-IT" sz="1900" dirty="0"/>
              <a:t>le stazioni appaltanti non qualificate per l’esecuzione ricorrono a SA/CUC qualificata o Soggetti aggregatori, in tal caso possono nominare un supporto al RUP della centrale di committenza affidataria</a:t>
            </a:r>
          </a:p>
          <a:p>
            <a:pPr algn="just"/>
            <a:r>
              <a:rPr lang="it-IT" sz="1400" i="1" dirty="0">
                <a:solidFill>
                  <a:srgbClr val="0070C0"/>
                </a:solidFill>
              </a:rPr>
              <a:t>*lett. c)-&gt; es. MEPA, lett. d) -&gt; strumenti di acquisto, comma 1 -&gt; affidamenti diretti</a:t>
            </a:r>
          </a:p>
          <a:p>
            <a:pPr lvl="0" algn="just"/>
            <a:endParaRPr lang="it-IT" sz="1900" dirty="0"/>
          </a:p>
        </p:txBody>
      </p:sp>
    </p:spTree>
    <p:extLst>
      <p:ext uri="{BB962C8B-B14F-4D97-AF65-F5344CB8AC3E}">
        <p14:creationId xmlns:p14="http://schemas.microsoft.com/office/powerpoint/2010/main" val="3794022834"/>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0FDD43-3E1A-1401-370B-EAA66D676621}"/>
            </a:ext>
          </a:extLst>
        </p:cNvPr>
        <p:cNvGrpSpPr/>
        <p:nvPr/>
      </p:nvGrpSpPr>
      <p:grpSpPr>
        <a:xfrm>
          <a:off x="0" y="0"/>
          <a:ext cx="0" cy="0"/>
          <a:chOff x="0" y="0"/>
          <a:chExt cx="0" cy="0"/>
        </a:xfrm>
      </p:grpSpPr>
      <p:sp>
        <p:nvSpPr>
          <p:cNvPr id="24578" name="Rectangle 2">
            <a:extLst>
              <a:ext uri="{FF2B5EF4-FFF2-40B4-BE49-F238E27FC236}">
                <a16:creationId xmlns:a16="http://schemas.microsoft.com/office/drawing/2014/main" id="{3EBECD8B-9185-F68B-86E4-63042B41AB27}"/>
              </a:ext>
            </a:extLst>
          </p:cNvPr>
          <p:cNvSpPr>
            <a:spLocks noGrp="1" noChangeArrowheads="1"/>
          </p:cNvSpPr>
          <p:nvPr>
            <p:ph type="title"/>
          </p:nvPr>
        </p:nvSpPr>
        <p:spPr bwMode="auto">
          <a:xfrm>
            <a:off x="542925" y="1196753"/>
            <a:ext cx="8058150" cy="129557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it-IT" altLang="it-IT" dirty="0"/>
              <a:t>Il sistema di qualificazione delle stazioni appaltanti</a:t>
            </a:r>
            <a:br>
              <a:rPr lang="it-IT" altLang="it-IT" dirty="0"/>
            </a:br>
            <a:endParaRPr lang="it-IT" altLang="it-IT" dirty="0"/>
          </a:p>
        </p:txBody>
      </p:sp>
      <p:sp>
        <p:nvSpPr>
          <p:cNvPr id="3" name="Rettangolo 2">
            <a:extLst>
              <a:ext uri="{FF2B5EF4-FFF2-40B4-BE49-F238E27FC236}">
                <a16:creationId xmlns:a16="http://schemas.microsoft.com/office/drawing/2014/main" id="{7C100FAA-4A7A-22A7-01FF-6AF64D23695D}"/>
              </a:ext>
            </a:extLst>
          </p:cNvPr>
          <p:cNvSpPr/>
          <p:nvPr/>
        </p:nvSpPr>
        <p:spPr bwMode="auto">
          <a:xfrm>
            <a:off x="322164" y="6237312"/>
            <a:ext cx="7058148" cy="432048"/>
          </a:xfrm>
          <a:prstGeom prst="rect">
            <a:avLst/>
          </a:prstGeom>
          <a:solidFill>
            <a:srgbClr val="21449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it-IT" sz="4400" b="0" i="0" u="none" strike="noStrike" cap="none" normalizeH="0" baseline="0">
              <a:ln>
                <a:noFill/>
              </a:ln>
              <a:solidFill>
                <a:schemeClr val="tx1"/>
              </a:solidFill>
              <a:effectLst/>
              <a:latin typeface="DecimaWE Rg" panose="02000000000000000000" pitchFamily="2" charset="0"/>
            </a:endParaRPr>
          </a:p>
        </p:txBody>
      </p:sp>
      <p:sp>
        <p:nvSpPr>
          <p:cNvPr id="8" name="Text Box 27">
            <a:extLst>
              <a:ext uri="{FF2B5EF4-FFF2-40B4-BE49-F238E27FC236}">
                <a16:creationId xmlns:a16="http://schemas.microsoft.com/office/drawing/2014/main" id="{C22F49FF-4571-596D-AEA7-BCDD5733E995}"/>
              </a:ext>
            </a:extLst>
          </p:cNvPr>
          <p:cNvSpPr txBox="1">
            <a:spLocks noChangeArrowheads="1"/>
          </p:cNvSpPr>
          <p:nvPr/>
        </p:nvSpPr>
        <p:spPr bwMode="auto">
          <a:xfrm>
            <a:off x="400050" y="6093296"/>
            <a:ext cx="798195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a:defRPr sz="4400">
                <a:solidFill>
                  <a:schemeClr val="tx1"/>
                </a:solidFill>
                <a:latin typeface="DecimaWE Rg" panose="02000000000000000000" pitchFamily="2" charset="0"/>
              </a:defRPr>
            </a:lvl1pPr>
            <a:lvl2pPr marL="742950" indent="-285750">
              <a:defRPr sz="4400">
                <a:solidFill>
                  <a:schemeClr val="tx1"/>
                </a:solidFill>
                <a:latin typeface="DecimaWE Rg" panose="02000000000000000000" pitchFamily="2" charset="0"/>
              </a:defRPr>
            </a:lvl2pPr>
            <a:lvl3pPr marL="1143000" indent="-228600">
              <a:defRPr sz="4400">
                <a:solidFill>
                  <a:schemeClr val="tx1"/>
                </a:solidFill>
                <a:latin typeface="DecimaWE Rg" panose="02000000000000000000" pitchFamily="2" charset="0"/>
              </a:defRPr>
            </a:lvl3pPr>
            <a:lvl4pPr marL="1600200" indent="-228600">
              <a:defRPr sz="4400">
                <a:solidFill>
                  <a:schemeClr val="tx1"/>
                </a:solidFill>
                <a:latin typeface="DecimaWE Rg" panose="02000000000000000000" pitchFamily="2" charset="0"/>
              </a:defRPr>
            </a:lvl4pPr>
            <a:lvl5pPr marL="2057400" indent="-228600">
              <a:defRPr sz="4400">
                <a:solidFill>
                  <a:schemeClr val="tx1"/>
                </a:solidFill>
                <a:latin typeface="DecimaWE Rg" panose="02000000000000000000" pitchFamily="2" charset="0"/>
              </a:defRPr>
            </a:lvl5pPr>
            <a:lvl6pPr marL="2514600" indent="-228600" eaLnBrk="0" fontAlgn="base" hangingPunct="0">
              <a:spcBef>
                <a:spcPct val="0"/>
              </a:spcBef>
              <a:spcAft>
                <a:spcPct val="0"/>
              </a:spcAft>
              <a:defRPr sz="4400">
                <a:solidFill>
                  <a:schemeClr val="tx1"/>
                </a:solidFill>
                <a:latin typeface="DecimaWE Rg" panose="02000000000000000000" pitchFamily="2" charset="0"/>
              </a:defRPr>
            </a:lvl6pPr>
            <a:lvl7pPr marL="2971800" indent="-228600" eaLnBrk="0" fontAlgn="base" hangingPunct="0">
              <a:spcBef>
                <a:spcPct val="0"/>
              </a:spcBef>
              <a:spcAft>
                <a:spcPct val="0"/>
              </a:spcAft>
              <a:defRPr sz="4400">
                <a:solidFill>
                  <a:schemeClr val="tx1"/>
                </a:solidFill>
                <a:latin typeface="DecimaWE Rg" panose="02000000000000000000" pitchFamily="2" charset="0"/>
              </a:defRPr>
            </a:lvl7pPr>
            <a:lvl8pPr marL="3429000" indent="-228600" eaLnBrk="0" fontAlgn="base" hangingPunct="0">
              <a:spcBef>
                <a:spcPct val="0"/>
              </a:spcBef>
              <a:spcAft>
                <a:spcPct val="0"/>
              </a:spcAft>
              <a:defRPr sz="4400">
                <a:solidFill>
                  <a:schemeClr val="tx1"/>
                </a:solidFill>
                <a:latin typeface="DecimaWE Rg" panose="02000000000000000000" pitchFamily="2" charset="0"/>
              </a:defRPr>
            </a:lvl8pPr>
            <a:lvl9pPr marL="3886200" indent="-228600" eaLnBrk="0" fontAlgn="base" hangingPunct="0">
              <a:spcBef>
                <a:spcPct val="0"/>
              </a:spcBef>
              <a:spcAft>
                <a:spcPct val="0"/>
              </a:spcAft>
              <a:defRPr sz="4400">
                <a:solidFill>
                  <a:schemeClr val="tx1"/>
                </a:solidFill>
                <a:latin typeface="DecimaWE Rg" panose="02000000000000000000" pitchFamily="2" charset="0"/>
              </a:defRPr>
            </a:lvl9pPr>
          </a:lstStyle>
          <a:p>
            <a:pPr eaLnBrk="1" hangingPunct="1">
              <a:spcBef>
                <a:spcPct val="50000"/>
              </a:spcBef>
            </a:pPr>
            <a:r>
              <a:rPr lang="it-IT" altLang="it-IT" sz="2000" dirty="0">
                <a:solidFill>
                  <a:schemeClr val="bg1"/>
                </a:solidFill>
              </a:rPr>
              <a:t>Direzione Centrale patrimonio, demanio, servizi generali e sistemi informativi Servizio Centrale unica di committenza e provveditorato</a:t>
            </a:r>
          </a:p>
          <a:p>
            <a:pPr eaLnBrk="1" hangingPunct="1">
              <a:spcBef>
                <a:spcPct val="50000"/>
              </a:spcBef>
            </a:pPr>
            <a:endParaRPr lang="it-IT" altLang="it-IT" sz="2000" dirty="0">
              <a:solidFill>
                <a:schemeClr val="bg1"/>
              </a:solidFill>
            </a:endParaRPr>
          </a:p>
        </p:txBody>
      </p:sp>
      <p:sp>
        <p:nvSpPr>
          <p:cNvPr id="9" name="CasellaDiTesto 8">
            <a:extLst>
              <a:ext uri="{FF2B5EF4-FFF2-40B4-BE49-F238E27FC236}">
                <a16:creationId xmlns:a16="http://schemas.microsoft.com/office/drawing/2014/main" id="{73EF449E-D44F-A763-6C2E-04992F575002}"/>
              </a:ext>
            </a:extLst>
          </p:cNvPr>
          <p:cNvSpPr txBox="1"/>
          <p:nvPr/>
        </p:nvSpPr>
        <p:spPr>
          <a:xfrm>
            <a:off x="302742" y="2348880"/>
            <a:ext cx="8262663" cy="3477875"/>
          </a:xfrm>
          <a:prstGeom prst="rect">
            <a:avLst/>
          </a:prstGeom>
          <a:noFill/>
        </p:spPr>
        <p:txBody>
          <a:bodyPr wrap="square" rtlCol="0">
            <a:spAutoFit/>
          </a:bodyPr>
          <a:lstStyle/>
          <a:p>
            <a:pPr algn="ctr">
              <a:spcAft>
                <a:spcPts val="600"/>
              </a:spcAft>
            </a:pPr>
            <a:r>
              <a:rPr lang="it-IT" sz="2400" b="1" dirty="0">
                <a:solidFill>
                  <a:srgbClr val="0070C0"/>
                </a:solidFill>
              </a:rPr>
              <a:t>Focus : strumenti di acquisto</a:t>
            </a:r>
            <a:endParaRPr lang="it-IT" sz="1800" dirty="0"/>
          </a:p>
          <a:p>
            <a:pPr lvl="0" algn="just">
              <a:spcAft>
                <a:spcPts val="600"/>
              </a:spcAft>
            </a:pPr>
            <a:r>
              <a:rPr lang="it-IT" sz="1900" dirty="0"/>
              <a:t>Allegato I.1, all’articolo 3, comma 1, lettere cc) -&gt;</a:t>
            </a:r>
          </a:p>
          <a:p>
            <a:pPr lvl="0" algn="just">
              <a:spcAft>
                <a:spcPts val="600"/>
              </a:spcAft>
            </a:pPr>
            <a:r>
              <a:rPr lang="it-IT" sz="1900" dirty="0"/>
              <a:t>Strumenti di acquisizione che non richiedono apertura del confronto competitivo : </a:t>
            </a:r>
          </a:p>
          <a:p>
            <a:pPr marL="457200" lvl="0" indent="-457200" algn="just">
              <a:spcAft>
                <a:spcPts val="600"/>
              </a:spcAft>
              <a:buAutoNum type="arabicParenR"/>
            </a:pPr>
            <a:r>
              <a:rPr lang="it-IT" sz="1900" dirty="0"/>
              <a:t>le </a:t>
            </a:r>
            <a:r>
              <a:rPr lang="it-IT" sz="1900" u="sng" dirty="0"/>
              <a:t>convenzioni quadro </a:t>
            </a:r>
            <a:r>
              <a:rPr lang="it-IT" sz="1900" dirty="0"/>
              <a:t>di cui all'articolo 26 della legge 23 dicembre 1999, n. 488, stipulate, ai sensi della normativa vigente, da CONSIP S.p.A. e dai soggetti aggregatori</a:t>
            </a:r>
          </a:p>
          <a:p>
            <a:pPr marL="457200" lvl="0" indent="-457200" algn="just">
              <a:spcAft>
                <a:spcPts val="600"/>
              </a:spcAft>
              <a:buAutoNum type="arabicParenR"/>
            </a:pPr>
            <a:r>
              <a:rPr lang="it-IT" sz="1900" dirty="0"/>
              <a:t>gli </a:t>
            </a:r>
            <a:r>
              <a:rPr lang="it-IT" sz="1900" u="sng" dirty="0"/>
              <a:t>accordi quadro </a:t>
            </a:r>
            <a:r>
              <a:rPr lang="it-IT" sz="1900" dirty="0"/>
              <a:t>stipulati da centrali di committenza quando gli appalti specifici vengono sono aggiudicati senza riapertura del confronto competitivo</a:t>
            </a:r>
          </a:p>
          <a:p>
            <a:pPr marL="457200" lvl="0" indent="-457200" algn="just">
              <a:spcAft>
                <a:spcPts val="600"/>
              </a:spcAft>
              <a:buAutoNum type="arabicParenR"/>
            </a:pPr>
            <a:r>
              <a:rPr lang="it-IT" sz="1900" dirty="0"/>
              <a:t>il mercato elettronico realizzato da centrale di committenza nel caso di acquisti effettuati a catalogo</a:t>
            </a:r>
          </a:p>
        </p:txBody>
      </p:sp>
    </p:spTree>
    <p:extLst>
      <p:ext uri="{BB962C8B-B14F-4D97-AF65-F5344CB8AC3E}">
        <p14:creationId xmlns:p14="http://schemas.microsoft.com/office/powerpoint/2010/main" val="1698746771"/>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B4D1C0-8CE1-9674-C685-C5C9978137A7}"/>
            </a:ext>
          </a:extLst>
        </p:cNvPr>
        <p:cNvGrpSpPr/>
        <p:nvPr/>
      </p:nvGrpSpPr>
      <p:grpSpPr>
        <a:xfrm>
          <a:off x="0" y="0"/>
          <a:ext cx="0" cy="0"/>
          <a:chOff x="0" y="0"/>
          <a:chExt cx="0" cy="0"/>
        </a:xfrm>
      </p:grpSpPr>
      <p:sp>
        <p:nvSpPr>
          <p:cNvPr id="24578" name="Rectangle 2">
            <a:extLst>
              <a:ext uri="{FF2B5EF4-FFF2-40B4-BE49-F238E27FC236}">
                <a16:creationId xmlns:a16="http://schemas.microsoft.com/office/drawing/2014/main" id="{24C54FE8-B835-390A-86C0-B93AE23F6B90}"/>
              </a:ext>
            </a:extLst>
          </p:cNvPr>
          <p:cNvSpPr>
            <a:spLocks noGrp="1" noChangeArrowheads="1"/>
          </p:cNvSpPr>
          <p:nvPr>
            <p:ph type="title"/>
          </p:nvPr>
        </p:nvSpPr>
        <p:spPr bwMode="auto">
          <a:xfrm>
            <a:off x="542925" y="1196753"/>
            <a:ext cx="8058150" cy="129557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it-IT" altLang="it-IT" dirty="0"/>
              <a:t>Il sistema di qualificazione delle stazioni appaltanti</a:t>
            </a:r>
            <a:br>
              <a:rPr lang="it-IT" altLang="it-IT" dirty="0"/>
            </a:br>
            <a:endParaRPr lang="it-IT" altLang="it-IT" dirty="0"/>
          </a:p>
        </p:txBody>
      </p:sp>
      <p:sp>
        <p:nvSpPr>
          <p:cNvPr id="3" name="Rettangolo 2">
            <a:extLst>
              <a:ext uri="{FF2B5EF4-FFF2-40B4-BE49-F238E27FC236}">
                <a16:creationId xmlns:a16="http://schemas.microsoft.com/office/drawing/2014/main" id="{2096B42F-3779-B8EF-D2B7-FADC555E4540}"/>
              </a:ext>
            </a:extLst>
          </p:cNvPr>
          <p:cNvSpPr/>
          <p:nvPr/>
        </p:nvSpPr>
        <p:spPr bwMode="auto">
          <a:xfrm>
            <a:off x="322164" y="6237312"/>
            <a:ext cx="7058148" cy="432048"/>
          </a:xfrm>
          <a:prstGeom prst="rect">
            <a:avLst/>
          </a:prstGeom>
          <a:solidFill>
            <a:srgbClr val="21449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it-IT" sz="4400" b="0" i="0" u="none" strike="noStrike" cap="none" normalizeH="0" baseline="0">
              <a:ln>
                <a:noFill/>
              </a:ln>
              <a:solidFill>
                <a:schemeClr val="tx1"/>
              </a:solidFill>
              <a:effectLst/>
              <a:latin typeface="DecimaWE Rg" panose="02000000000000000000" pitchFamily="2" charset="0"/>
            </a:endParaRPr>
          </a:p>
        </p:txBody>
      </p:sp>
      <p:sp>
        <p:nvSpPr>
          <p:cNvPr id="8" name="Text Box 27">
            <a:extLst>
              <a:ext uri="{FF2B5EF4-FFF2-40B4-BE49-F238E27FC236}">
                <a16:creationId xmlns:a16="http://schemas.microsoft.com/office/drawing/2014/main" id="{BCCC8A79-A5A8-0F17-6996-54DDCEC505F8}"/>
              </a:ext>
            </a:extLst>
          </p:cNvPr>
          <p:cNvSpPr txBox="1">
            <a:spLocks noChangeArrowheads="1"/>
          </p:cNvSpPr>
          <p:nvPr/>
        </p:nvSpPr>
        <p:spPr bwMode="auto">
          <a:xfrm>
            <a:off x="400050" y="6093296"/>
            <a:ext cx="798195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a:defRPr sz="4400">
                <a:solidFill>
                  <a:schemeClr val="tx1"/>
                </a:solidFill>
                <a:latin typeface="DecimaWE Rg" panose="02000000000000000000" pitchFamily="2" charset="0"/>
              </a:defRPr>
            </a:lvl1pPr>
            <a:lvl2pPr marL="742950" indent="-285750">
              <a:defRPr sz="4400">
                <a:solidFill>
                  <a:schemeClr val="tx1"/>
                </a:solidFill>
                <a:latin typeface="DecimaWE Rg" panose="02000000000000000000" pitchFamily="2" charset="0"/>
              </a:defRPr>
            </a:lvl2pPr>
            <a:lvl3pPr marL="1143000" indent="-228600">
              <a:defRPr sz="4400">
                <a:solidFill>
                  <a:schemeClr val="tx1"/>
                </a:solidFill>
                <a:latin typeface="DecimaWE Rg" panose="02000000000000000000" pitchFamily="2" charset="0"/>
              </a:defRPr>
            </a:lvl3pPr>
            <a:lvl4pPr marL="1600200" indent="-228600">
              <a:defRPr sz="4400">
                <a:solidFill>
                  <a:schemeClr val="tx1"/>
                </a:solidFill>
                <a:latin typeface="DecimaWE Rg" panose="02000000000000000000" pitchFamily="2" charset="0"/>
              </a:defRPr>
            </a:lvl4pPr>
            <a:lvl5pPr marL="2057400" indent="-228600">
              <a:defRPr sz="4400">
                <a:solidFill>
                  <a:schemeClr val="tx1"/>
                </a:solidFill>
                <a:latin typeface="DecimaWE Rg" panose="02000000000000000000" pitchFamily="2" charset="0"/>
              </a:defRPr>
            </a:lvl5pPr>
            <a:lvl6pPr marL="2514600" indent="-228600" eaLnBrk="0" fontAlgn="base" hangingPunct="0">
              <a:spcBef>
                <a:spcPct val="0"/>
              </a:spcBef>
              <a:spcAft>
                <a:spcPct val="0"/>
              </a:spcAft>
              <a:defRPr sz="4400">
                <a:solidFill>
                  <a:schemeClr val="tx1"/>
                </a:solidFill>
                <a:latin typeface="DecimaWE Rg" panose="02000000000000000000" pitchFamily="2" charset="0"/>
              </a:defRPr>
            </a:lvl6pPr>
            <a:lvl7pPr marL="2971800" indent="-228600" eaLnBrk="0" fontAlgn="base" hangingPunct="0">
              <a:spcBef>
                <a:spcPct val="0"/>
              </a:spcBef>
              <a:spcAft>
                <a:spcPct val="0"/>
              </a:spcAft>
              <a:defRPr sz="4400">
                <a:solidFill>
                  <a:schemeClr val="tx1"/>
                </a:solidFill>
                <a:latin typeface="DecimaWE Rg" panose="02000000000000000000" pitchFamily="2" charset="0"/>
              </a:defRPr>
            </a:lvl7pPr>
            <a:lvl8pPr marL="3429000" indent="-228600" eaLnBrk="0" fontAlgn="base" hangingPunct="0">
              <a:spcBef>
                <a:spcPct val="0"/>
              </a:spcBef>
              <a:spcAft>
                <a:spcPct val="0"/>
              </a:spcAft>
              <a:defRPr sz="4400">
                <a:solidFill>
                  <a:schemeClr val="tx1"/>
                </a:solidFill>
                <a:latin typeface="DecimaWE Rg" panose="02000000000000000000" pitchFamily="2" charset="0"/>
              </a:defRPr>
            </a:lvl8pPr>
            <a:lvl9pPr marL="3886200" indent="-228600" eaLnBrk="0" fontAlgn="base" hangingPunct="0">
              <a:spcBef>
                <a:spcPct val="0"/>
              </a:spcBef>
              <a:spcAft>
                <a:spcPct val="0"/>
              </a:spcAft>
              <a:defRPr sz="4400">
                <a:solidFill>
                  <a:schemeClr val="tx1"/>
                </a:solidFill>
                <a:latin typeface="DecimaWE Rg" panose="02000000000000000000" pitchFamily="2" charset="0"/>
              </a:defRPr>
            </a:lvl9pPr>
          </a:lstStyle>
          <a:p>
            <a:pPr eaLnBrk="1" hangingPunct="1">
              <a:spcBef>
                <a:spcPct val="50000"/>
              </a:spcBef>
            </a:pPr>
            <a:r>
              <a:rPr lang="it-IT" altLang="it-IT" sz="2000" dirty="0">
                <a:solidFill>
                  <a:schemeClr val="bg1"/>
                </a:solidFill>
              </a:rPr>
              <a:t>Direzione Centrale patrimonio, demanio, servizi generali e sistemi informativi Servizio Centrale unica di committenza e provveditorato</a:t>
            </a:r>
          </a:p>
          <a:p>
            <a:pPr eaLnBrk="1" hangingPunct="1">
              <a:spcBef>
                <a:spcPct val="50000"/>
              </a:spcBef>
            </a:pPr>
            <a:endParaRPr lang="it-IT" altLang="it-IT" sz="2000" dirty="0">
              <a:solidFill>
                <a:schemeClr val="bg1"/>
              </a:solidFill>
            </a:endParaRPr>
          </a:p>
        </p:txBody>
      </p:sp>
      <p:sp>
        <p:nvSpPr>
          <p:cNvPr id="9" name="CasellaDiTesto 8">
            <a:extLst>
              <a:ext uri="{FF2B5EF4-FFF2-40B4-BE49-F238E27FC236}">
                <a16:creationId xmlns:a16="http://schemas.microsoft.com/office/drawing/2014/main" id="{A5701A87-F2FD-F3B7-0E33-46559BF4B02F}"/>
              </a:ext>
            </a:extLst>
          </p:cNvPr>
          <p:cNvSpPr txBox="1"/>
          <p:nvPr/>
        </p:nvSpPr>
        <p:spPr>
          <a:xfrm>
            <a:off x="302742" y="2348880"/>
            <a:ext cx="8262663" cy="3524042"/>
          </a:xfrm>
          <a:prstGeom prst="rect">
            <a:avLst/>
          </a:prstGeom>
          <a:noFill/>
        </p:spPr>
        <p:txBody>
          <a:bodyPr wrap="square" rtlCol="0">
            <a:spAutoFit/>
          </a:bodyPr>
          <a:lstStyle/>
          <a:p>
            <a:pPr algn="ctr">
              <a:spcAft>
                <a:spcPts val="600"/>
              </a:spcAft>
            </a:pPr>
            <a:r>
              <a:rPr lang="it-IT" sz="2400" b="1" dirty="0">
                <a:solidFill>
                  <a:srgbClr val="0070C0"/>
                </a:solidFill>
              </a:rPr>
              <a:t>Focus : Rapporto tra convenzioni quadro Consip e Regionali</a:t>
            </a:r>
            <a:endParaRPr lang="it-IT" sz="1800" dirty="0"/>
          </a:p>
          <a:p>
            <a:pPr lvl="0" algn="just">
              <a:spcAft>
                <a:spcPts val="600"/>
              </a:spcAft>
            </a:pPr>
            <a:r>
              <a:rPr lang="it-IT" sz="1600" dirty="0"/>
              <a:t>Articolo 62, comma 6, lett. d) -&gt; Per gli ordini su strumenti di acquisto messi a disposizione dalle centrali di committenza qualificate e dai soggetti aggregatori, le stazioni appaltanti non qualificate effettuano gli acquisti «</a:t>
            </a:r>
            <a:r>
              <a:rPr lang="it-IT" sz="1600" i="1" dirty="0"/>
              <a:t>con </a:t>
            </a:r>
            <a:r>
              <a:rPr lang="it-IT" sz="1600" b="1" i="1" dirty="0"/>
              <a:t>preferenza per quelli operanti nel territorio regionale di riferimento</a:t>
            </a:r>
            <a:r>
              <a:rPr lang="it-IT" sz="1600" dirty="0"/>
              <a:t>».</a:t>
            </a:r>
          </a:p>
          <a:p>
            <a:pPr lvl="0" algn="just">
              <a:spcAft>
                <a:spcPts val="600"/>
              </a:spcAft>
            </a:pPr>
            <a:r>
              <a:rPr lang="it-IT" sz="1600" dirty="0"/>
              <a:t>Le Convenzioni stipulate dalla CUC regionale costituiscono lo </a:t>
            </a:r>
            <a:r>
              <a:rPr lang="it-IT" sz="1600" b="1" dirty="0"/>
              <a:t>strumento ordinario </a:t>
            </a:r>
            <a:r>
              <a:rPr lang="it-IT" sz="1600" dirty="0"/>
              <a:t>di approvvigionamento.</a:t>
            </a:r>
          </a:p>
          <a:p>
            <a:pPr lvl="0" algn="just">
              <a:spcAft>
                <a:spcPts val="600"/>
              </a:spcAft>
            </a:pPr>
            <a:r>
              <a:rPr lang="it-IT" sz="1600" dirty="0"/>
              <a:t>Il ricorso a Consip è residuale e necessita di adeguata motivazione, principalmente in caso di:</a:t>
            </a:r>
          </a:p>
          <a:p>
            <a:pPr marL="457200" lvl="0" indent="-457200" algn="just">
              <a:spcAft>
                <a:spcPts val="600"/>
              </a:spcAft>
              <a:buAutoNum type="alphaLcParenR"/>
            </a:pPr>
            <a:r>
              <a:rPr lang="it-IT" sz="1600" dirty="0"/>
              <a:t>Assenza di convenzione regionale attiva</a:t>
            </a:r>
          </a:p>
          <a:p>
            <a:pPr marL="457200" lvl="0" indent="-457200" algn="just">
              <a:spcAft>
                <a:spcPts val="1200"/>
              </a:spcAft>
              <a:buAutoNum type="alphaLcParenR"/>
            </a:pPr>
            <a:r>
              <a:rPr lang="it-IT" sz="1600" dirty="0"/>
              <a:t>Mancata rispondenza al fabbisogno specifico</a:t>
            </a:r>
            <a:endParaRPr lang="it-IT" sz="1900" dirty="0"/>
          </a:p>
          <a:p>
            <a:pPr lvl="0" algn="just">
              <a:spcAft>
                <a:spcPts val="1200"/>
              </a:spcAft>
            </a:pPr>
            <a:r>
              <a:rPr lang="it-IT" sz="1200" dirty="0"/>
              <a:t>Il Consiglio di Stato sentenza n. 8661/2023 (in ambito sanitario) ha ribadito la «prevalenza alle convenzioni-quadro stipulate dalle centrali di committenza delle regioni su quelle di Consip, che assumono un ruolo meramente suppletivo in caso di mancanza di strumenti negoziali regionali, al fine di prevenire il rischio di possibili carenze in approvvigionamenti di estremo interesse e rilevanza»</a:t>
            </a:r>
          </a:p>
        </p:txBody>
      </p:sp>
    </p:spTree>
    <p:extLst>
      <p:ext uri="{BB962C8B-B14F-4D97-AF65-F5344CB8AC3E}">
        <p14:creationId xmlns:p14="http://schemas.microsoft.com/office/powerpoint/2010/main" val="833154813"/>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F3F0F0-C8D9-31CA-EE5B-CB263633AC71}"/>
            </a:ext>
          </a:extLst>
        </p:cNvPr>
        <p:cNvGrpSpPr/>
        <p:nvPr/>
      </p:nvGrpSpPr>
      <p:grpSpPr>
        <a:xfrm>
          <a:off x="0" y="0"/>
          <a:ext cx="0" cy="0"/>
          <a:chOff x="0" y="0"/>
          <a:chExt cx="0" cy="0"/>
        </a:xfrm>
      </p:grpSpPr>
      <p:sp>
        <p:nvSpPr>
          <p:cNvPr id="24578" name="Rectangle 2">
            <a:extLst>
              <a:ext uri="{FF2B5EF4-FFF2-40B4-BE49-F238E27FC236}">
                <a16:creationId xmlns:a16="http://schemas.microsoft.com/office/drawing/2014/main" id="{45A3CF15-DB5B-EB48-DCBB-2D2C564F0E3E}"/>
              </a:ext>
            </a:extLst>
          </p:cNvPr>
          <p:cNvSpPr>
            <a:spLocks noGrp="1" noChangeArrowheads="1"/>
          </p:cNvSpPr>
          <p:nvPr>
            <p:ph type="title"/>
          </p:nvPr>
        </p:nvSpPr>
        <p:spPr bwMode="auto">
          <a:xfrm>
            <a:off x="395288" y="981075"/>
            <a:ext cx="8058150" cy="107977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it-IT" altLang="it-IT" dirty="0"/>
              <a:t>Il sistema di qualificazione delle stazioni appaltanti</a:t>
            </a:r>
            <a:br>
              <a:rPr lang="it-IT" altLang="it-IT" dirty="0"/>
            </a:br>
            <a:endParaRPr lang="it-IT" altLang="it-IT" dirty="0"/>
          </a:p>
        </p:txBody>
      </p:sp>
      <p:sp>
        <p:nvSpPr>
          <p:cNvPr id="3" name="Rettangolo 2">
            <a:extLst>
              <a:ext uri="{FF2B5EF4-FFF2-40B4-BE49-F238E27FC236}">
                <a16:creationId xmlns:a16="http://schemas.microsoft.com/office/drawing/2014/main" id="{EF952B25-0AAA-B44C-2265-FAC24F1E3D63}"/>
              </a:ext>
            </a:extLst>
          </p:cNvPr>
          <p:cNvSpPr/>
          <p:nvPr/>
        </p:nvSpPr>
        <p:spPr bwMode="auto">
          <a:xfrm>
            <a:off x="322164" y="6237312"/>
            <a:ext cx="7058148" cy="432048"/>
          </a:xfrm>
          <a:prstGeom prst="rect">
            <a:avLst/>
          </a:prstGeom>
          <a:solidFill>
            <a:srgbClr val="21449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it-IT" sz="4400" b="0" i="0" u="none" strike="noStrike" cap="none" normalizeH="0" baseline="0">
              <a:ln>
                <a:noFill/>
              </a:ln>
              <a:solidFill>
                <a:schemeClr val="tx1"/>
              </a:solidFill>
              <a:effectLst/>
              <a:latin typeface="DecimaWE Rg" panose="02000000000000000000" pitchFamily="2" charset="0"/>
            </a:endParaRPr>
          </a:p>
        </p:txBody>
      </p:sp>
      <p:sp>
        <p:nvSpPr>
          <p:cNvPr id="8" name="Text Box 27">
            <a:extLst>
              <a:ext uri="{FF2B5EF4-FFF2-40B4-BE49-F238E27FC236}">
                <a16:creationId xmlns:a16="http://schemas.microsoft.com/office/drawing/2014/main" id="{F43490A7-4C58-D402-2ADF-004306B6E475}"/>
              </a:ext>
            </a:extLst>
          </p:cNvPr>
          <p:cNvSpPr txBox="1">
            <a:spLocks noChangeArrowheads="1"/>
          </p:cNvSpPr>
          <p:nvPr/>
        </p:nvSpPr>
        <p:spPr bwMode="auto">
          <a:xfrm>
            <a:off x="400050" y="6093296"/>
            <a:ext cx="798195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a:defRPr sz="4400">
                <a:solidFill>
                  <a:schemeClr val="tx1"/>
                </a:solidFill>
                <a:latin typeface="DecimaWE Rg" panose="02000000000000000000" pitchFamily="2" charset="0"/>
              </a:defRPr>
            </a:lvl1pPr>
            <a:lvl2pPr marL="742950" indent="-285750">
              <a:defRPr sz="4400">
                <a:solidFill>
                  <a:schemeClr val="tx1"/>
                </a:solidFill>
                <a:latin typeface="DecimaWE Rg" panose="02000000000000000000" pitchFamily="2" charset="0"/>
              </a:defRPr>
            </a:lvl2pPr>
            <a:lvl3pPr marL="1143000" indent="-228600">
              <a:defRPr sz="4400">
                <a:solidFill>
                  <a:schemeClr val="tx1"/>
                </a:solidFill>
                <a:latin typeface="DecimaWE Rg" panose="02000000000000000000" pitchFamily="2" charset="0"/>
              </a:defRPr>
            </a:lvl3pPr>
            <a:lvl4pPr marL="1600200" indent="-228600">
              <a:defRPr sz="4400">
                <a:solidFill>
                  <a:schemeClr val="tx1"/>
                </a:solidFill>
                <a:latin typeface="DecimaWE Rg" panose="02000000000000000000" pitchFamily="2" charset="0"/>
              </a:defRPr>
            </a:lvl4pPr>
            <a:lvl5pPr marL="2057400" indent="-228600">
              <a:defRPr sz="4400">
                <a:solidFill>
                  <a:schemeClr val="tx1"/>
                </a:solidFill>
                <a:latin typeface="DecimaWE Rg" panose="02000000000000000000" pitchFamily="2" charset="0"/>
              </a:defRPr>
            </a:lvl5pPr>
            <a:lvl6pPr marL="2514600" indent="-228600" eaLnBrk="0" fontAlgn="base" hangingPunct="0">
              <a:spcBef>
                <a:spcPct val="0"/>
              </a:spcBef>
              <a:spcAft>
                <a:spcPct val="0"/>
              </a:spcAft>
              <a:defRPr sz="4400">
                <a:solidFill>
                  <a:schemeClr val="tx1"/>
                </a:solidFill>
                <a:latin typeface="DecimaWE Rg" panose="02000000000000000000" pitchFamily="2" charset="0"/>
              </a:defRPr>
            </a:lvl6pPr>
            <a:lvl7pPr marL="2971800" indent="-228600" eaLnBrk="0" fontAlgn="base" hangingPunct="0">
              <a:spcBef>
                <a:spcPct val="0"/>
              </a:spcBef>
              <a:spcAft>
                <a:spcPct val="0"/>
              </a:spcAft>
              <a:defRPr sz="4400">
                <a:solidFill>
                  <a:schemeClr val="tx1"/>
                </a:solidFill>
                <a:latin typeface="DecimaWE Rg" panose="02000000000000000000" pitchFamily="2" charset="0"/>
              </a:defRPr>
            </a:lvl7pPr>
            <a:lvl8pPr marL="3429000" indent="-228600" eaLnBrk="0" fontAlgn="base" hangingPunct="0">
              <a:spcBef>
                <a:spcPct val="0"/>
              </a:spcBef>
              <a:spcAft>
                <a:spcPct val="0"/>
              </a:spcAft>
              <a:defRPr sz="4400">
                <a:solidFill>
                  <a:schemeClr val="tx1"/>
                </a:solidFill>
                <a:latin typeface="DecimaWE Rg" panose="02000000000000000000" pitchFamily="2" charset="0"/>
              </a:defRPr>
            </a:lvl8pPr>
            <a:lvl9pPr marL="3886200" indent="-228600" eaLnBrk="0" fontAlgn="base" hangingPunct="0">
              <a:spcBef>
                <a:spcPct val="0"/>
              </a:spcBef>
              <a:spcAft>
                <a:spcPct val="0"/>
              </a:spcAft>
              <a:defRPr sz="4400">
                <a:solidFill>
                  <a:schemeClr val="tx1"/>
                </a:solidFill>
                <a:latin typeface="DecimaWE Rg" panose="02000000000000000000" pitchFamily="2" charset="0"/>
              </a:defRPr>
            </a:lvl9pPr>
          </a:lstStyle>
          <a:p>
            <a:pPr eaLnBrk="1" hangingPunct="1">
              <a:spcBef>
                <a:spcPct val="50000"/>
              </a:spcBef>
            </a:pPr>
            <a:r>
              <a:rPr lang="it-IT" altLang="it-IT" sz="2000" dirty="0">
                <a:solidFill>
                  <a:schemeClr val="bg1"/>
                </a:solidFill>
              </a:rPr>
              <a:t>Direzione Centrale patrimonio, demanio, servizi generali e sistemi informativi Servizio Centrale unica di committenza e provveditorato</a:t>
            </a:r>
          </a:p>
          <a:p>
            <a:pPr eaLnBrk="1" hangingPunct="1">
              <a:spcBef>
                <a:spcPct val="50000"/>
              </a:spcBef>
            </a:pPr>
            <a:endParaRPr lang="it-IT" altLang="it-IT" sz="2000" dirty="0">
              <a:solidFill>
                <a:schemeClr val="bg1"/>
              </a:solidFill>
            </a:endParaRPr>
          </a:p>
        </p:txBody>
      </p:sp>
      <p:sp>
        <p:nvSpPr>
          <p:cNvPr id="9" name="CasellaDiTesto 8">
            <a:extLst>
              <a:ext uri="{FF2B5EF4-FFF2-40B4-BE49-F238E27FC236}">
                <a16:creationId xmlns:a16="http://schemas.microsoft.com/office/drawing/2014/main" id="{4E201A36-5C86-E465-88EA-8149BD915FDB}"/>
              </a:ext>
            </a:extLst>
          </p:cNvPr>
          <p:cNvSpPr txBox="1"/>
          <p:nvPr/>
        </p:nvSpPr>
        <p:spPr>
          <a:xfrm>
            <a:off x="201069" y="2081614"/>
            <a:ext cx="8262663" cy="3554819"/>
          </a:xfrm>
          <a:prstGeom prst="rect">
            <a:avLst/>
          </a:prstGeom>
          <a:noFill/>
        </p:spPr>
        <p:txBody>
          <a:bodyPr wrap="square" rtlCol="0">
            <a:spAutoFit/>
          </a:bodyPr>
          <a:lstStyle/>
          <a:p>
            <a:pPr algn="ctr"/>
            <a:r>
              <a:rPr lang="it-IT" sz="2400" b="1" dirty="0">
                <a:solidFill>
                  <a:srgbClr val="0070C0"/>
                </a:solidFill>
              </a:rPr>
              <a:t>Focus : Affidamenti extra - Convenzioni</a:t>
            </a:r>
            <a:endParaRPr lang="it-IT" sz="1800" dirty="0"/>
          </a:p>
          <a:p>
            <a:pPr>
              <a:spcAft>
                <a:spcPts val="600"/>
              </a:spcAft>
            </a:pPr>
            <a:r>
              <a:rPr lang="it-IT" sz="1800" dirty="0"/>
              <a:t>Allo scopo di gestire situazioni contingenti o fabbisogni particolari -&gt;</a:t>
            </a:r>
          </a:p>
          <a:p>
            <a:pPr marL="285750" indent="-285750">
              <a:spcAft>
                <a:spcPts val="600"/>
              </a:spcAft>
              <a:buFont typeface="Arial" panose="020B0604020202020204" pitchFamily="34" charset="0"/>
              <a:buChar char="•"/>
            </a:pPr>
            <a:r>
              <a:rPr lang="it-IT" sz="1800" dirty="0"/>
              <a:t>affidamenti diretti per importi fino a € 140.000;</a:t>
            </a:r>
          </a:p>
          <a:p>
            <a:pPr marL="285750" indent="-285750">
              <a:spcAft>
                <a:spcPts val="600"/>
              </a:spcAft>
              <a:buFont typeface="Arial" panose="020B0604020202020204" pitchFamily="34" charset="0"/>
              <a:buChar char="•"/>
            </a:pPr>
            <a:r>
              <a:rPr lang="it-IT" sz="1800" dirty="0"/>
              <a:t>"gare ponte" mediante gli strumenti telematici di acquisto e negoziazione disponibili MEPA entro le soglie comunitarie.</a:t>
            </a:r>
          </a:p>
          <a:p>
            <a:r>
              <a:rPr lang="it-IT" sz="1800" dirty="0"/>
              <a:t>Punti di attenzione:</a:t>
            </a:r>
          </a:p>
          <a:p>
            <a:pPr marL="285750" indent="-285750">
              <a:buFont typeface="Wingdings" panose="05000000000000000000" pitchFamily="2" charset="2"/>
              <a:buChar char="q"/>
            </a:pPr>
            <a:r>
              <a:rPr lang="it-IT" sz="1800" dirty="0"/>
              <a:t>Obbligo di adeguata motivazione</a:t>
            </a:r>
          </a:p>
          <a:p>
            <a:pPr marL="285750" indent="-285750">
              <a:buFont typeface="Wingdings" panose="05000000000000000000" pitchFamily="2" charset="2"/>
              <a:buChar char="q"/>
            </a:pPr>
            <a:r>
              <a:rPr lang="it-IT" sz="1800" dirty="0"/>
              <a:t>Rispetto principio di rotazione</a:t>
            </a:r>
          </a:p>
          <a:p>
            <a:pPr marL="285750" indent="-285750">
              <a:buFont typeface="Wingdings" panose="05000000000000000000" pitchFamily="2" charset="2"/>
              <a:buChar char="q"/>
            </a:pPr>
            <a:r>
              <a:rPr lang="it-IT" sz="1800" dirty="0"/>
              <a:t>Divieto di frazionamento artificioso </a:t>
            </a:r>
          </a:p>
          <a:p>
            <a:pPr marL="252000"/>
            <a:r>
              <a:rPr lang="it-IT" sz="1400" dirty="0"/>
              <a:t>(cfr. nota ANAC 8 ottobre 2025, fasc. n. 2390/2025, ha ribadito i principi fondamentali contenuti nell’art. 14 del </a:t>
            </a:r>
            <a:r>
              <a:rPr lang="it-IT" sz="1400" dirty="0" err="1"/>
              <a:t>D.Lgs.</a:t>
            </a:r>
            <a:r>
              <a:rPr lang="it-IT" sz="1400" dirty="0"/>
              <a:t> 36/2023, chiarendo che il frazionamento è ammissibile solo ove le diverse porzioni dell’opera siano autonomamente funzionali, fruibili e realizzabili) </a:t>
            </a:r>
          </a:p>
        </p:txBody>
      </p:sp>
    </p:spTree>
    <p:extLst>
      <p:ext uri="{BB962C8B-B14F-4D97-AF65-F5344CB8AC3E}">
        <p14:creationId xmlns:p14="http://schemas.microsoft.com/office/powerpoint/2010/main" val="2956326937"/>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3BE2F8-2168-9A1C-691E-C75B928286DF}"/>
            </a:ext>
          </a:extLst>
        </p:cNvPr>
        <p:cNvGrpSpPr/>
        <p:nvPr/>
      </p:nvGrpSpPr>
      <p:grpSpPr>
        <a:xfrm>
          <a:off x="0" y="0"/>
          <a:ext cx="0" cy="0"/>
          <a:chOff x="0" y="0"/>
          <a:chExt cx="0" cy="0"/>
        </a:xfrm>
      </p:grpSpPr>
      <p:sp>
        <p:nvSpPr>
          <p:cNvPr id="24578" name="Rectangle 2">
            <a:extLst>
              <a:ext uri="{FF2B5EF4-FFF2-40B4-BE49-F238E27FC236}">
                <a16:creationId xmlns:a16="http://schemas.microsoft.com/office/drawing/2014/main" id="{BADBE77E-63DA-62E2-CB4E-02FA116456B6}"/>
              </a:ext>
            </a:extLst>
          </p:cNvPr>
          <p:cNvSpPr>
            <a:spLocks noGrp="1" noChangeArrowheads="1"/>
          </p:cNvSpPr>
          <p:nvPr>
            <p:ph type="title"/>
          </p:nvPr>
        </p:nvSpPr>
        <p:spPr bwMode="auto">
          <a:xfrm>
            <a:off x="395288" y="981075"/>
            <a:ext cx="8058150" cy="107977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it-IT" altLang="it-IT" dirty="0"/>
              <a:t>Esempio consulenza: Affidamento diretto di concessione sottosoglia</a:t>
            </a:r>
            <a:br>
              <a:rPr lang="it-IT" altLang="it-IT" dirty="0"/>
            </a:br>
            <a:br>
              <a:rPr lang="it-IT" altLang="it-IT" dirty="0"/>
            </a:br>
            <a:endParaRPr lang="it-IT" altLang="it-IT" dirty="0"/>
          </a:p>
        </p:txBody>
      </p:sp>
      <p:sp>
        <p:nvSpPr>
          <p:cNvPr id="3" name="Rettangolo 2">
            <a:extLst>
              <a:ext uri="{FF2B5EF4-FFF2-40B4-BE49-F238E27FC236}">
                <a16:creationId xmlns:a16="http://schemas.microsoft.com/office/drawing/2014/main" id="{B00E5296-196B-2E72-5A95-5888D1B8C522}"/>
              </a:ext>
            </a:extLst>
          </p:cNvPr>
          <p:cNvSpPr/>
          <p:nvPr/>
        </p:nvSpPr>
        <p:spPr bwMode="auto">
          <a:xfrm>
            <a:off x="322164" y="6237312"/>
            <a:ext cx="7058148" cy="432048"/>
          </a:xfrm>
          <a:prstGeom prst="rect">
            <a:avLst/>
          </a:prstGeom>
          <a:solidFill>
            <a:srgbClr val="21449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it-IT" sz="4400" b="0" i="0" u="none" strike="noStrike" cap="none" normalizeH="0" baseline="0">
              <a:ln>
                <a:noFill/>
              </a:ln>
              <a:solidFill>
                <a:schemeClr val="tx1"/>
              </a:solidFill>
              <a:effectLst/>
              <a:latin typeface="DecimaWE Rg" panose="02000000000000000000" pitchFamily="2" charset="0"/>
            </a:endParaRPr>
          </a:p>
        </p:txBody>
      </p:sp>
      <p:sp>
        <p:nvSpPr>
          <p:cNvPr id="8" name="Text Box 27">
            <a:extLst>
              <a:ext uri="{FF2B5EF4-FFF2-40B4-BE49-F238E27FC236}">
                <a16:creationId xmlns:a16="http://schemas.microsoft.com/office/drawing/2014/main" id="{F8B2DB00-4EA0-1299-A215-53F7723B2053}"/>
              </a:ext>
            </a:extLst>
          </p:cNvPr>
          <p:cNvSpPr txBox="1">
            <a:spLocks noChangeArrowheads="1"/>
          </p:cNvSpPr>
          <p:nvPr/>
        </p:nvSpPr>
        <p:spPr bwMode="auto">
          <a:xfrm>
            <a:off x="400050" y="6093296"/>
            <a:ext cx="798195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a:defRPr sz="4400">
                <a:solidFill>
                  <a:schemeClr val="tx1"/>
                </a:solidFill>
                <a:latin typeface="DecimaWE Rg" panose="02000000000000000000" pitchFamily="2" charset="0"/>
              </a:defRPr>
            </a:lvl1pPr>
            <a:lvl2pPr marL="742950" indent="-285750">
              <a:defRPr sz="4400">
                <a:solidFill>
                  <a:schemeClr val="tx1"/>
                </a:solidFill>
                <a:latin typeface="DecimaWE Rg" panose="02000000000000000000" pitchFamily="2" charset="0"/>
              </a:defRPr>
            </a:lvl2pPr>
            <a:lvl3pPr marL="1143000" indent="-228600">
              <a:defRPr sz="4400">
                <a:solidFill>
                  <a:schemeClr val="tx1"/>
                </a:solidFill>
                <a:latin typeface="DecimaWE Rg" panose="02000000000000000000" pitchFamily="2" charset="0"/>
              </a:defRPr>
            </a:lvl3pPr>
            <a:lvl4pPr marL="1600200" indent="-228600">
              <a:defRPr sz="4400">
                <a:solidFill>
                  <a:schemeClr val="tx1"/>
                </a:solidFill>
                <a:latin typeface="DecimaWE Rg" panose="02000000000000000000" pitchFamily="2" charset="0"/>
              </a:defRPr>
            </a:lvl4pPr>
            <a:lvl5pPr marL="2057400" indent="-228600">
              <a:defRPr sz="4400">
                <a:solidFill>
                  <a:schemeClr val="tx1"/>
                </a:solidFill>
                <a:latin typeface="DecimaWE Rg" panose="02000000000000000000" pitchFamily="2" charset="0"/>
              </a:defRPr>
            </a:lvl5pPr>
            <a:lvl6pPr marL="2514600" indent="-228600" eaLnBrk="0" fontAlgn="base" hangingPunct="0">
              <a:spcBef>
                <a:spcPct val="0"/>
              </a:spcBef>
              <a:spcAft>
                <a:spcPct val="0"/>
              </a:spcAft>
              <a:defRPr sz="4400">
                <a:solidFill>
                  <a:schemeClr val="tx1"/>
                </a:solidFill>
                <a:latin typeface="DecimaWE Rg" panose="02000000000000000000" pitchFamily="2" charset="0"/>
              </a:defRPr>
            </a:lvl6pPr>
            <a:lvl7pPr marL="2971800" indent="-228600" eaLnBrk="0" fontAlgn="base" hangingPunct="0">
              <a:spcBef>
                <a:spcPct val="0"/>
              </a:spcBef>
              <a:spcAft>
                <a:spcPct val="0"/>
              </a:spcAft>
              <a:defRPr sz="4400">
                <a:solidFill>
                  <a:schemeClr val="tx1"/>
                </a:solidFill>
                <a:latin typeface="DecimaWE Rg" panose="02000000000000000000" pitchFamily="2" charset="0"/>
              </a:defRPr>
            </a:lvl7pPr>
            <a:lvl8pPr marL="3429000" indent="-228600" eaLnBrk="0" fontAlgn="base" hangingPunct="0">
              <a:spcBef>
                <a:spcPct val="0"/>
              </a:spcBef>
              <a:spcAft>
                <a:spcPct val="0"/>
              </a:spcAft>
              <a:defRPr sz="4400">
                <a:solidFill>
                  <a:schemeClr val="tx1"/>
                </a:solidFill>
                <a:latin typeface="DecimaWE Rg" panose="02000000000000000000" pitchFamily="2" charset="0"/>
              </a:defRPr>
            </a:lvl8pPr>
            <a:lvl9pPr marL="3886200" indent="-228600" eaLnBrk="0" fontAlgn="base" hangingPunct="0">
              <a:spcBef>
                <a:spcPct val="0"/>
              </a:spcBef>
              <a:spcAft>
                <a:spcPct val="0"/>
              </a:spcAft>
              <a:defRPr sz="4400">
                <a:solidFill>
                  <a:schemeClr val="tx1"/>
                </a:solidFill>
                <a:latin typeface="DecimaWE Rg" panose="02000000000000000000" pitchFamily="2" charset="0"/>
              </a:defRPr>
            </a:lvl9pPr>
          </a:lstStyle>
          <a:p>
            <a:pPr eaLnBrk="1" hangingPunct="1">
              <a:spcBef>
                <a:spcPct val="50000"/>
              </a:spcBef>
            </a:pPr>
            <a:r>
              <a:rPr lang="it-IT" altLang="it-IT" sz="2000" dirty="0">
                <a:solidFill>
                  <a:schemeClr val="bg1"/>
                </a:solidFill>
              </a:rPr>
              <a:t>Direzione Centrale patrimonio, demanio, servizi generali e sistemi informativi Servizio Centrale unica di committenza e provveditorato</a:t>
            </a:r>
          </a:p>
          <a:p>
            <a:pPr eaLnBrk="1" hangingPunct="1">
              <a:spcBef>
                <a:spcPct val="50000"/>
              </a:spcBef>
            </a:pPr>
            <a:endParaRPr lang="it-IT" altLang="it-IT" sz="2000" dirty="0">
              <a:solidFill>
                <a:schemeClr val="bg1"/>
              </a:solidFill>
            </a:endParaRPr>
          </a:p>
        </p:txBody>
      </p:sp>
      <p:sp>
        <p:nvSpPr>
          <p:cNvPr id="9" name="CasellaDiTesto 8">
            <a:extLst>
              <a:ext uri="{FF2B5EF4-FFF2-40B4-BE49-F238E27FC236}">
                <a16:creationId xmlns:a16="http://schemas.microsoft.com/office/drawing/2014/main" id="{92765CE0-149D-D286-5DDB-D6D4E49CD74A}"/>
              </a:ext>
            </a:extLst>
          </p:cNvPr>
          <p:cNvSpPr txBox="1"/>
          <p:nvPr/>
        </p:nvSpPr>
        <p:spPr>
          <a:xfrm>
            <a:off x="201069" y="2081614"/>
            <a:ext cx="8262663" cy="3801041"/>
          </a:xfrm>
          <a:prstGeom prst="rect">
            <a:avLst/>
          </a:prstGeom>
          <a:noFill/>
        </p:spPr>
        <p:txBody>
          <a:bodyPr wrap="square" rtlCol="0">
            <a:spAutoFit/>
          </a:bodyPr>
          <a:lstStyle/>
          <a:p>
            <a:pPr>
              <a:spcAft>
                <a:spcPts val="600"/>
              </a:spcAft>
            </a:pPr>
            <a:r>
              <a:rPr lang="it-IT" sz="1800" u="sng" dirty="0"/>
              <a:t>Richiesta 21/07/2025</a:t>
            </a:r>
            <a:r>
              <a:rPr lang="it-IT" sz="1800" dirty="0"/>
              <a:t>: </a:t>
            </a:r>
          </a:p>
          <a:p>
            <a:pPr>
              <a:spcAft>
                <a:spcPts val="600"/>
              </a:spcAft>
            </a:pPr>
            <a:r>
              <a:rPr lang="it-IT" sz="1800" dirty="0"/>
              <a:t>Questa Amministrazione ha avviato una  procedura di gara aperta per l'affidamento in concessione del teatro di cui allego capitolato e disciplinare di gara.  </a:t>
            </a:r>
          </a:p>
          <a:p>
            <a:pPr>
              <a:spcAft>
                <a:spcPts val="600"/>
              </a:spcAft>
            </a:pPr>
            <a:r>
              <a:rPr lang="it-IT" sz="1800" dirty="0"/>
              <a:t>La gara è purtroppo andata deserta. </a:t>
            </a:r>
          </a:p>
          <a:p>
            <a:pPr>
              <a:spcAft>
                <a:spcPts val="600"/>
              </a:spcAft>
            </a:pPr>
            <a:r>
              <a:rPr lang="it-IT" sz="1800" dirty="0"/>
              <a:t>Si chiede gentilmente se la normativa ammetta la possibilità di procedere tramite affidamento diretto per il tempo strettamente necessario a garantire la continuità del servizio e predisporre una nuova procedura ad evidenza pubblica (che comunque,  date la caratteristiche del servizio,  non potrà essere inferiore  alla stagione artistica 2025/2026).</a:t>
            </a:r>
          </a:p>
          <a:p>
            <a:pPr>
              <a:spcAft>
                <a:spcPts val="600"/>
              </a:spcAft>
            </a:pPr>
            <a:r>
              <a:rPr lang="it-IT" sz="1800" dirty="0"/>
              <a:t>Abbiamo trovato solo giurisprudenza contraria a tale ipotesi es. TAR Sicilia Palermo, Sez. II, 27.05.2025, n.1165</a:t>
            </a:r>
          </a:p>
          <a:p>
            <a:pPr>
              <a:spcAft>
                <a:spcPts val="600"/>
              </a:spcAft>
            </a:pPr>
            <a:r>
              <a:rPr lang="it-IT" sz="1800" dirty="0"/>
              <a:t>La precedente convenzione era scaduta a giugno 2025 e non ammetteva possibilità di proroga.</a:t>
            </a:r>
            <a:endParaRPr lang="it-IT" sz="1400" dirty="0"/>
          </a:p>
        </p:txBody>
      </p:sp>
    </p:spTree>
    <p:extLst>
      <p:ext uri="{BB962C8B-B14F-4D97-AF65-F5344CB8AC3E}">
        <p14:creationId xmlns:p14="http://schemas.microsoft.com/office/powerpoint/2010/main" val="500211509"/>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66F7B-41EE-069E-D33C-95E298C9DB7E}"/>
            </a:ext>
          </a:extLst>
        </p:cNvPr>
        <p:cNvGrpSpPr/>
        <p:nvPr/>
      </p:nvGrpSpPr>
      <p:grpSpPr>
        <a:xfrm>
          <a:off x="0" y="0"/>
          <a:ext cx="0" cy="0"/>
          <a:chOff x="0" y="0"/>
          <a:chExt cx="0" cy="0"/>
        </a:xfrm>
      </p:grpSpPr>
      <p:sp>
        <p:nvSpPr>
          <p:cNvPr id="24578" name="Rectangle 2">
            <a:extLst>
              <a:ext uri="{FF2B5EF4-FFF2-40B4-BE49-F238E27FC236}">
                <a16:creationId xmlns:a16="http://schemas.microsoft.com/office/drawing/2014/main" id="{EBD5AE72-3FFA-1A3A-5556-DB9932DF5CEF}"/>
              </a:ext>
            </a:extLst>
          </p:cNvPr>
          <p:cNvSpPr>
            <a:spLocks noGrp="1" noChangeArrowheads="1"/>
          </p:cNvSpPr>
          <p:nvPr>
            <p:ph type="title"/>
          </p:nvPr>
        </p:nvSpPr>
        <p:spPr bwMode="auto">
          <a:xfrm>
            <a:off x="405582" y="887468"/>
            <a:ext cx="8058150" cy="107977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it-IT" altLang="it-IT" dirty="0"/>
              <a:t>Esempio consulenza: Affidamento diretto di concessione sottosoglia</a:t>
            </a:r>
          </a:p>
        </p:txBody>
      </p:sp>
      <p:sp>
        <p:nvSpPr>
          <p:cNvPr id="3" name="Rettangolo 2">
            <a:extLst>
              <a:ext uri="{FF2B5EF4-FFF2-40B4-BE49-F238E27FC236}">
                <a16:creationId xmlns:a16="http://schemas.microsoft.com/office/drawing/2014/main" id="{3EEFAD90-18BE-A80A-6F5E-44F2091D28B8}"/>
              </a:ext>
            </a:extLst>
          </p:cNvPr>
          <p:cNvSpPr/>
          <p:nvPr/>
        </p:nvSpPr>
        <p:spPr bwMode="auto">
          <a:xfrm>
            <a:off x="322164" y="6237312"/>
            <a:ext cx="7058148" cy="432048"/>
          </a:xfrm>
          <a:prstGeom prst="rect">
            <a:avLst/>
          </a:prstGeom>
          <a:solidFill>
            <a:srgbClr val="21449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it-IT" sz="4400" b="0" i="0" u="none" strike="noStrike" cap="none" normalizeH="0" baseline="0">
              <a:ln>
                <a:noFill/>
              </a:ln>
              <a:solidFill>
                <a:schemeClr val="tx1"/>
              </a:solidFill>
              <a:effectLst/>
              <a:latin typeface="DecimaWE Rg" panose="02000000000000000000" pitchFamily="2" charset="0"/>
            </a:endParaRPr>
          </a:p>
        </p:txBody>
      </p:sp>
      <p:sp>
        <p:nvSpPr>
          <p:cNvPr id="8" name="Text Box 27">
            <a:extLst>
              <a:ext uri="{FF2B5EF4-FFF2-40B4-BE49-F238E27FC236}">
                <a16:creationId xmlns:a16="http://schemas.microsoft.com/office/drawing/2014/main" id="{9F98ADA4-1B85-2B50-D405-707DF98B39AB}"/>
              </a:ext>
            </a:extLst>
          </p:cNvPr>
          <p:cNvSpPr txBox="1">
            <a:spLocks noChangeArrowheads="1"/>
          </p:cNvSpPr>
          <p:nvPr/>
        </p:nvSpPr>
        <p:spPr bwMode="auto">
          <a:xfrm>
            <a:off x="400050" y="6093296"/>
            <a:ext cx="798195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a:defRPr sz="4400">
                <a:solidFill>
                  <a:schemeClr val="tx1"/>
                </a:solidFill>
                <a:latin typeface="DecimaWE Rg" panose="02000000000000000000" pitchFamily="2" charset="0"/>
              </a:defRPr>
            </a:lvl1pPr>
            <a:lvl2pPr marL="742950" indent="-285750">
              <a:defRPr sz="4400">
                <a:solidFill>
                  <a:schemeClr val="tx1"/>
                </a:solidFill>
                <a:latin typeface="DecimaWE Rg" panose="02000000000000000000" pitchFamily="2" charset="0"/>
              </a:defRPr>
            </a:lvl2pPr>
            <a:lvl3pPr marL="1143000" indent="-228600">
              <a:defRPr sz="4400">
                <a:solidFill>
                  <a:schemeClr val="tx1"/>
                </a:solidFill>
                <a:latin typeface="DecimaWE Rg" panose="02000000000000000000" pitchFamily="2" charset="0"/>
              </a:defRPr>
            </a:lvl3pPr>
            <a:lvl4pPr marL="1600200" indent="-228600">
              <a:defRPr sz="4400">
                <a:solidFill>
                  <a:schemeClr val="tx1"/>
                </a:solidFill>
                <a:latin typeface="DecimaWE Rg" panose="02000000000000000000" pitchFamily="2" charset="0"/>
              </a:defRPr>
            </a:lvl4pPr>
            <a:lvl5pPr marL="2057400" indent="-228600">
              <a:defRPr sz="4400">
                <a:solidFill>
                  <a:schemeClr val="tx1"/>
                </a:solidFill>
                <a:latin typeface="DecimaWE Rg" panose="02000000000000000000" pitchFamily="2" charset="0"/>
              </a:defRPr>
            </a:lvl5pPr>
            <a:lvl6pPr marL="2514600" indent="-228600" eaLnBrk="0" fontAlgn="base" hangingPunct="0">
              <a:spcBef>
                <a:spcPct val="0"/>
              </a:spcBef>
              <a:spcAft>
                <a:spcPct val="0"/>
              </a:spcAft>
              <a:defRPr sz="4400">
                <a:solidFill>
                  <a:schemeClr val="tx1"/>
                </a:solidFill>
                <a:latin typeface="DecimaWE Rg" panose="02000000000000000000" pitchFamily="2" charset="0"/>
              </a:defRPr>
            </a:lvl6pPr>
            <a:lvl7pPr marL="2971800" indent="-228600" eaLnBrk="0" fontAlgn="base" hangingPunct="0">
              <a:spcBef>
                <a:spcPct val="0"/>
              </a:spcBef>
              <a:spcAft>
                <a:spcPct val="0"/>
              </a:spcAft>
              <a:defRPr sz="4400">
                <a:solidFill>
                  <a:schemeClr val="tx1"/>
                </a:solidFill>
                <a:latin typeface="DecimaWE Rg" panose="02000000000000000000" pitchFamily="2" charset="0"/>
              </a:defRPr>
            </a:lvl7pPr>
            <a:lvl8pPr marL="3429000" indent="-228600" eaLnBrk="0" fontAlgn="base" hangingPunct="0">
              <a:spcBef>
                <a:spcPct val="0"/>
              </a:spcBef>
              <a:spcAft>
                <a:spcPct val="0"/>
              </a:spcAft>
              <a:defRPr sz="4400">
                <a:solidFill>
                  <a:schemeClr val="tx1"/>
                </a:solidFill>
                <a:latin typeface="DecimaWE Rg" panose="02000000000000000000" pitchFamily="2" charset="0"/>
              </a:defRPr>
            </a:lvl8pPr>
            <a:lvl9pPr marL="3886200" indent="-228600" eaLnBrk="0" fontAlgn="base" hangingPunct="0">
              <a:spcBef>
                <a:spcPct val="0"/>
              </a:spcBef>
              <a:spcAft>
                <a:spcPct val="0"/>
              </a:spcAft>
              <a:defRPr sz="4400">
                <a:solidFill>
                  <a:schemeClr val="tx1"/>
                </a:solidFill>
                <a:latin typeface="DecimaWE Rg" panose="02000000000000000000" pitchFamily="2" charset="0"/>
              </a:defRPr>
            </a:lvl9pPr>
          </a:lstStyle>
          <a:p>
            <a:pPr eaLnBrk="1" hangingPunct="1">
              <a:spcBef>
                <a:spcPct val="50000"/>
              </a:spcBef>
            </a:pPr>
            <a:r>
              <a:rPr lang="it-IT" altLang="it-IT" sz="2000" dirty="0">
                <a:solidFill>
                  <a:schemeClr val="bg1"/>
                </a:solidFill>
              </a:rPr>
              <a:t>Direzione Centrale patrimonio, demanio, servizi generali e sistemi informativi Servizio Centrale unica di committenza e provveditorato</a:t>
            </a:r>
          </a:p>
          <a:p>
            <a:pPr eaLnBrk="1" hangingPunct="1">
              <a:spcBef>
                <a:spcPct val="50000"/>
              </a:spcBef>
            </a:pPr>
            <a:endParaRPr lang="it-IT" altLang="it-IT" sz="2000" dirty="0">
              <a:solidFill>
                <a:schemeClr val="bg1"/>
              </a:solidFill>
            </a:endParaRPr>
          </a:p>
        </p:txBody>
      </p:sp>
      <p:sp>
        <p:nvSpPr>
          <p:cNvPr id="9" name="CasellaDiTesto 8">
            <a:extLst>
              <a:ext uri="{FF2B5EF4-FFF2-40B4-BE49-F238E27FC236}">
                <a16:creationId xmlns:a16="http://schemas.microsoft.com/office/drawing/2014/main" id="{46E90DE8-DF71-C6A6-B2F0-FBFE20B3918E}"/>
              </a:ext>
            </a:extLst>
          </p:cNvPr>
          <p:cNvSpPr txBox="1"/>
          <p:nvPr/>
        </p:nvSpPr>
        <p:spPr>
          <a:xfrm>
            <a:off x="201069" y="2081614"/>
            <a:ext cx="8262663" cy="3908762"/>
          </a:xfrm>
          <a:prstGeom prst="rect">
            <a:avLst/>
          </a:prstGeom>
          <a:noFill/>
        </p:spPr>
        <p:txBody>
          <a:bodyPr wrap="square" rtlCol="0">
            <a:spAutoFit/>
          </a:bodyPr>
          <a:lstStyle/>
          <a:p>
            <a:pPr>
              <a:spcAft>
                <a:spcPts val="600"/>
              </a:spcAft>
            </a:pPr>
            <a:r>
              <a:rPr lang="it-IT" sz="1400" u="sng" dirty="0"/>
              <a:t>Riscontro 22/07/2025_parte prima</a:t>
            </a:r>
            <a:r>
              <a:rPr lang="it-IT" sz="1400" dirty="0"/>
              <a:t>:</a:t>
            </a:r>
          </a:p>
          <a:p>
            <a:pPr>
              <a:spcAft>
                <a:spcPts val="600"/>
              </a:spcAft>
            </a:pPr>
            <a:r>
              <a:rPr lang="it-IT" sz="1400" dirty="0"/>
              <a:t> </a:t>
            </a:r>
            <a:r>
              <a:rPr lang="it-IT" sz="1600" dirty="0"/>
              <a:t>Con riferimento a quanto da Lei prospettato, si deve confermare che non risulta possibile procedere all’affidamento di contratti di concessione, anche per importi molto contenuti, mediante la procedura semplificata dell’affidamento diretto, ex art. 50, comma 1, lett. b), del Codice.</a:t>
            </a:r>
          </a:p>
          <a:p>
            <a:pPr>
              <a:spcAft>
                <a:spcPts val="600"/>
              </a:spcAft>
            </a:pPr>
            <a:r>
              <a:rPr lang="it-IT" sz="1600" dirty="0"/>
              <a:t>In tal senso, si è espresso il Supporto giuridico del Servizio Contratti Pubblici del MIT con il parere del 18 luglio 2024, n. 2620: </a:t>
            </a:r>
            <a:r>
              <a:rPr lang="it-IT" sz="1600" i="1" dirty="0"/>
              <a:t>“Tra le principali novità introdotte con il nuovo Codice si segnala la previsione di una disciplina ad hoc per le concessioni in ambito sottosoglia ovvero l’articolo 187 (Contratti di concessione di importo inferiore alla soglia europea), quale norma generale per le concessioni di importo inferiore ai 5.382.000,00 (art. 14 del Codice). La disposizione precisa che le concessioni di importo inferiore alla soglia possono essere affidate mediate procedura negoziata, senza pubblicazione di un bando di gara, previa consultazione, ove esistenti, di almeno dieci operatori economici, nel rispetto di un criterio di rotazione degli inviti, individuati sulla base di indagini di mercato o tramite elenchi di operatori economici. Pertanto </a:t>
            </a:r>
            <a:r>
              <a:rPr lang="it-IT" sz="1600" i="1" u="sng" dirty="0"/>
              <a:t>si rileva che, per le concessioni, in relazione al sottosoglia si è scelto di non effettuare un rinvio alla norma ordinaria (articoli 49 e 50 del Codice) ma di stabilire la procedura che il RUP è deputato a sviluppare/strutturare</a:t>
            </a:r>
            <a:r>
              <a:rPr lang="it-IT" sz="1600" dirty="0"/>
              <a:t>. </a:t>
            </a:r>
            <a:r>
              <a:rPr lang="it-IT" sz="1600" dirty="0">
                <a:solidFill>
                  <a:srgbClr val="00B0F0"/>
                </a:solidFill>
              </a:rPr>
              <a:t>(continua..)</a:t>
            </a:r>
          </a:p>
        </p:txBody>
      </p:sp>
    </p:spTree>
    <p:extLst>
      <p:ext uri="{BB962C8B-B14F-4D97-AF65-F5344CB8AC3E}">
        <p14:creationId xmlns:p14="http://schemas.microsoft.com/office/powerpoint/2010/main" val="2448147077"/>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58F24B-27CC-5903-26C8-F912C893181F}"/>
            </a:ext>
          </a:extLst>
        </p:cNvPr>
        <p:cNvGrpSpPr/>
        <p:nvPr/>
      </p:nvGrpSpPr>
      <p:grpSpPr>
        <a:xfrm>
          <a:off x="0" y="0"/>
          <a:ext cx="0" cy="0"/>
          <a:chOff x="0" y="0"/>
          <a:chExt cx="0" cy="0"/>
        </a:xfrm>
      </p:grpSpPr>
      <p:sp>
        <p:nvSpPr>
          <p:cNvPr id="24578" name="Rectangle 2">
            <a:extLst>
              <a:ext uri="{FF2B5EF4-FFF2-40B4-BE49-F238E27FC236}">
                <a16:creationId xmlns:a16="http://schemas.microsoft.com/office/drawing/2014/main" id="{63B1652B-8D82-21A0-BD4B-2E699D8CCE13}"/>
              </a:ext>
            </a:extLst>
          </p:cNvPr>
          <p:cNvSpPr>
            <a:spLocks noGrp="1" noChangeArrowheads="1"/>
          </p:cNvSpPr>
          <p:nvPr>
            <p:ph type="title"/>
          </p:nvPr>
        </p:nvSpPr>
        <p:spPr bwMode="auto">
          <a:xfrm>
            <a:off x="395288" y="981075"/>
            <a:ext cx="8058150" cy="107977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it-IT" altLang="it-IT" dirty="0"/>
              <a:t>Esempio consulenza: Affidamento diretto di concessione sottosoglia</a:t>
            </a:r>
            <a:br>
              <a:rPr lang="it-IT" altLang="it-IT" dirty="0"/>
            </a:br>
            <a:endParaRPr lang="it-IT" altLang="it-IT" dirty="0"/>
          </a:p>
        </p:txBody>
      </p:sp>
      <p:sp>
        <p:nvSpPr>
          <p:cNvPr id="3" name="Rettangolo 2">
            <a:extLst>
              <a:ext uri="{FF2B5EF4-FFF2-40B4-BE49-F238E27FC236}">
                <a16:creationId xmlns:a16="http://schemas.microsoft.com/office/drawing/2014/main" id="{638BBDA5-AB82-A853-09F1-34141402D7E7}"/>
              </a:ext>
            </a:extLst>
          </p:cNvPr>
          <p:cNvSpPr/>
          <p:nvPr/>
        </p:nvSpPr>
        <p:spPr bwMode="auto">
          <a:xfrm>
            <a:off x="322164" y="6237312"/>
            <a:ext cx="7058148" cy="432048"/>
          </a:xfrm>
          <a:prstGeom prst="rect">
            <a:avLst/>
          </a:prstGeom>
          <a:solidFill>
            <a:srgbClr val="21449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it-IT" sz="4400" b="0" i="0" u="none" strike="noStrike" cap="none" normalizeH="0" baseline="0">
              <a:ln>
                <a:noFill/>
              </a:ln>
              <a:solidFill>
                <a:schemeClr val="tx1"/>
              </a:solidFill>
              <a:effectLst/>
              <a:latin typeface="DecimaWE Rg" panose="02000000000000000000" pitchFamily="2" charset="0"/>
            </a:endParaRPr>
          </a:p>
        </p:txBody>
      </p:sp>
      <p:sp>
        <p:nvSpPr>
          <p:cNvPr id="8" name="Text Box 27">
            <a:extLst>
              <a:ext uri="{FF2B5EF4-FFF2-40B4-BE49-F238E27FC236}">
                <a16:creationId xmlns:a16="http://schemas.microsoft.com/office/drawing/2014/main" id="{B146D2CA-3F67-5C45-4F7B-EB831730F961}"/>
              </a:ext>
            </a:extLst>
          </p:cNvPr>
          <p:cNvSpPr txBox="1">
            <a:spLocks noChangeArrowheads="1"/>
          </p:cNvSpPr>
          <p:nvPr/>
        </p:nvSpPr>
        <p:spPr bwMode="auto">
          <a:xfrm>
            <a:off x="400050" y="6093296"/>
            <a:ext cx="798195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a:defRPr sz="4400">
                <a:solidFill>
                  <a:schemeClr val="tx1"/>
                </a:solidFill>
                <a:latin typeface="DecimaWE Rg" panose="02000000000000000000" pitchFamily="2" charset="0"/>
              </a:defRPr>
            </a:lvl1pPr>
            <a:lvl2pPr marL="742950" indent="-285750">
              <a:defRPr sz="4400">
                <a:solidFill>
                  <a:schemeClr val="tx1"/>
                </a:solidFill>
                <a:latin typeface="DecimaWE Rg" panose="02000000000000000000" pitchFamily="2" charset="0"/>
              </a:defRPr>
            </a:lvl2pPr>
            <a:lvl3pPr marL="1143000" indent="-228600">
              <a:defRPr sz="4400">
                <a:solidFill>
                  <a:schemeClr val="tx1"/>
                </a:solidFill>
                <a:latin typeface="DecimaWE Rg" panose="02000000000000000000" pitchFamily="2" charset="0"/>
              </a:defRPr>
            </a:lvl3pPr>
            <a:lvl4pPr marL="1600200" indent="-228600">
              <a:defRPr sz="4400">
                <a:solidFill>
                  <a:schemeClr val="tx1"/>
                </a:solidFill>
                <a:latin typeface="DecimaWE Rg" panose="02000000000000000000" pitchFamily="2" charset="0"/>
              </a:defRPr>
            </a:lvl4pPr>
            <a:lvl5pPr marL="2057400" indent="-228600">
              <a:defRPr sz="4400">
                <a:solidFill>
                  <a:schemeClr val="tx1"/>
                </a:solidFill>
                <a:latin typeface="DecimaWE Rg" panose="02000000000000000000" pitchFamily="2" charset="0"/>
              </a:defRPr>
            </a:lvl5pPr>
            <a:lvl6pPr marL="2514600" indent="-228600" eaLnBrk="0" fontAlgn="base" hangingPunct="0">
              <a:spcBef>
                <a:spcPct val="0"/>
              </a:spcBef>
              <a:spcAft>
                <a:spcPct val="0"/>
              </a:spcAft>
              <a:defRPr sz="4400">
                <a:solidFill>
                  <a:schemeClr val="tx1"/>
                </a:solidFill>
                <a:latin typeface="DecimaWE Rg" panose="02000000000000000000" pitchFamily="2" charset="0"/>
              </a:defRPr>
            </a:lvl6pPr>
            <a:lvl7pPr marL="2971800" indent="-228600" eaLnBrk="0" fontAlgn="base" hangingPunct="0">
              <a:spcBef>
                <a:spcPct val="0"/>
              </a:spcBef>
              <a:spcAft>
                <a:spcPct val="0"/>
              </a:spcAft>
              <a:defRPr sz="4400">
                <a:solidFill>
                  <a:schemeClr val="tx1"/>
                </a:solidFill>
                <a:latin typeface="DecimaWE Rg" panose="02000000000000000000" pitchFamily="2" charset="0"/>
              </a:defRPr>
            </a:lvl7pPr>
            <a:lvl8pPr marL="3429000" indent="-228600" eaLnBrk="0" fontAlgn="base" hangingPunct="0">
              <a:spcBef>
                <a:spcPct val="0"/>
              </a:spcBef>
              <a:spcAft>
                <a:spcPct val="0"/>
              </a:spcAft>
              <a:defRPr sz="4400">
                <a:solidFill>
                  <a:schemeClr val="tx1"/>
                </a:solidFill>
                <a:latin typeface="DecimaWE Rg" panose="02000000000000000000" pitchFamily="2" charset="0"/>
              </a:defRPr>
            </a:lvl8pPr>
            <a:lvl9pPr marL="3886200" indent="-228600" eaLnBrk="0" fontAlgn="base" hangingPunct="0">
              <a:spcBef>
                <a:spcPct val="0"/>
              </a:spcBef>
              <a:spcAft>
                <a:spcPct val="0"/>
              </a:spcAft>
              <a:defRPr sz="4400">
                <a:solidFill>
                  <a:schemeClr val="tx1"/>
                </a:solidFill>
                <a:latin typeface="DecimaWE Rg" panose="02000000000000000000" pitchFamily="2" charset="0"/>
              </a:defRPr>
            </a:lvl9pPr>
          </a:lstStyle>
          <a:p>
            <a:pPr eaLnBrk="1" hangingPunct="1">
              <a:spcBef>
                <a:spcPct val="50000"/>
              </a:spcBef>
            </a:pPr>
            <a:r>
              <a:rPr lang="it-IT" altLang="it-IT" sz="2000" dirty="0">
                <a:solidFill>
                  <a:schemeClr val="bg1"/>
                </a:solidFill>
              </a:rPr>
              <a:t>Direzione Centrale patrimonio, demanio, servizi generali e sistemi informativi Servizio Centrale unica di committenza e provveditorato</a:t>
            </a:r>
          </a:p>
          <a:p>
            <a:pPr eaLnBrk="1" hangingPunct="1">
              <a:spcBef>
                <a:spcPct val="50000"/>
              </a:spcBef>
            </a:pPr>
            <a:endParaRPr lang="it-IT" altLang="it-IT" sz="2000" dirty="0">
              <a:solidFill>
                <a:schemeClr val="bg1"/>
              </a:solidFill>
            </a:endParaRPr>
          </a:p>
        </p:txBody>
      </p:sp>
      <p:sp>
        <p:nvSpPr>
          <p:cNvPr id="9" name="CasellaDiTesto 8">
            <a:extLst>
              <a:ext uri="{FF2B5EF4-FFF2-40B4-BE49-F238E27FC236}">
                <a16:creationId xmlns:a16="http://schemas.microsoft.com/office/drawing/2014/main" id="{EFEF4879-4C94-054D-98A9-4C72E5088D1B}"/>
              </a:ext>
            </a:extLst>
          </p:cNvPr>
          <p:cNvSpPr txBox="1"/>
          <p:nvPr/>
        </p:nvSpPr>
        <p:spPr>
          <a:xfrm>
            <a:off x="201069" y="2081614"/>
            <a:ext cx="8262663" cy="3524042"/>
          </a:xfrm>
          <a:prstGeom prst="rect">
            <a:avLst/>
          </a:prstGeom>
          <a:noFill/>
        </p:spPr>
        <p:txBody>
          <a:bodyPr wrap="square" rtlCol="0">
            <a:spAutoFit/>
          </a:bodyPr>
          <a:lstStyle/>
          <a:p>
            <a:pPr>
              <a:spcAft>
                <a:spcPts val="600"/>
              </a:spcAft>
            </a:pPr>
            <a:r>
              <a:rPr lang="it-IT" sz="1600" u="sng" dirty="0"/>
              <a:t>Riscontro 22/07/2025_parte seconda</a:t>
            </a:r>
            <a:r>
              <a:rPr lang="it-IT" sz="1600" dirty="0"/>
              <a:t>:</a:t>
            </a:r>
          </a:p>
          <a:p>
            <a:pPr>
              <a:spcAft>
                <a:spcPts val="600"/>
              </a:spcAft>
            </a:pPr>
            <a:r>
              <a:rPr lang="it-IT" sz="1600" dirty="0">
                <a:solidFill>
                  <a:srgbClr val="00B0F0"/>
                </a:solidFill>
              </a:rPr>
              <a:t>(…) </a:t>
            </a:r>
            <a:r>
              <a:rPr lang="it-IT" sz="1600" i="1" dirty="0"/>
              <a:t>Nel caso delle concessioni, inoltre, la rotazione si applica fin dalla fase degli inviti e si prevede quindi una applicazione “integrale” della rotazione. Il richiamo esplicito porta ad escludere che per la concessione si possa procedere con l’affidamento diretto anche nel caso, pur residuale, di micro importi. In base all’art. 187 d. lgs. n. 36/2023 occorre quindi procedere mediante negoziata senza bando, consultando almeno dieci operatori economici, ove esistenti, individuati sulla base di indagini di mercato o tramite elenchi di operatori economici. Va da sé che il numero degli operatori economici sarà quello che effettivamente risulterà a seguito dell’avviso o della consultazione dell’elenco, quindi potrà essere anche inferiore a dieci</a:t>
            </a:r>
            <a:r>
              <a:rPr lang="it-IT" sz="1600" dirty="0"/>
              <a:t>.”</a:t>
            </a:r>
          </a:p>
          <a:p>
            <a:pPr>
              <a:spcAft>
                <a:spcPts val="600"/>
              </a:spcAft>
            </a:pPr>
            <a:endParaRPr lang="it-IT" sz="1600" dirty="0"/>
          </a:p>
          <a:p>
            <a:pPr>
              <a:spcAft>
                <a:spcPts val="600"/>
              </a:spcAft>
            </a:pPr>
            <a:r>
              <a:rPr lang="it-IT" sz="1600" dirty="0"/>
              <a:t>Un tanto premesso, il consiglio è di analizzare la documentazione di gara per valutare se e come le caratteristiche delineate per l’affidamento in concessione del servizio, di cui trattasi, abbiano potuto influire sull’esito sfavorevole della procedura aperta, tenendo conto di tali evidenze nella predisposizione della nuova gara.</a:t>
            </a:r>
          </a:p>
        </p:txBody>
      </p:sp>
    </p:spTree>
    <p:extLst>
      <p:ext uri="{BB962C8B-B14F-4D97-AF65-F5344CB8AC3E}">
        <p14:creationId xmlns:p14="http://schemas.microsoft.com/office/powerpoint/2010/main" val="1002962066"/>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B638E4-9CA4-E0DB-D46D-CA5F984B42A8}"/>
            </a:ext>
          </a:extLst>
        </p:cNvPr>
        <p:cNvGrpSpPr/>
        <p:nvPr/>
      </p:nvGrpSpPr>
      <p:grpSpPr>
        <a:xfrm>
          <a:off x="0" y="0"/>
          <a:ext cx="0" cy="0"/>
          <a:chOff x="0" y="0"/>
          <a:chExt cx="0" cy="0"/>
        </a:xfrm>
      </p:grpSpPr>
      <p:sp>
        <p:nvSpPr>
          <p:cNvPr id="24578" name="Rectangle 2">
            <a:extLst>
              <a:ext uri="{FF2B5EF4-FFF2-40B4-BE49-F238E27FC236}">
                <a16:creationId xmlns:a16="http://schemas.microsoft.com/office/drawing/2014/main" id="{2DE01733-E83A-76DA-0B6A-A3BA811F0931}"/>
              </a:ext>
            </a:extLst>
          </p:cNvPr>
          <p:cNvSpPr>
            <a:spLocks noGrp="1" noChangeArrowheads="1"/>
          </p:cNvSpPr>
          <p:nvPr>
            <p:ph type="title"/>
          </p:nvPr>
        </p:nvSpPr>
        <p:spPr bwMode="auto">
          <a:xfrm>
            <a:off x="395288" y="981075"/>
            <a:ext cx="8058150" cy="107977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it-IT" altLang="it-IT" dirty="0"/>
              <a:t>Esempio consulenza: Affidamento diretto di concessione sottosoglia</a:t>
            </a:r>
            <a:br>
              <a:rPr lang="it-IT" altLang="it-IT" dirty="0"/>
            </a:br>
            <a:endParaRPr lang="it-IT" altLang="it-IT" dirty="0"/>
          </a:p>
        </p:txBody>
      </p:sp>
      <p:sp>
        <p:nvSpPr>
          <p:cNvPr id="3" name="Rettangolo 2">
            <a:extLst>
              <a:ext uri="{FF2B5EF4-FFF2-40B4-BE49-F238E27FC236}">
                <a16:creationId xmlns:a16="http://schemas.microsoft.com/office/drawing/2014/main" id="{0302AC9E-27F2-6F07-E89F-693CBA47F137}"/>
              </a:ext>
            </a:extLst>
          </p:cNvPr>
          <p:cNvSpPr/>
          <p:nvPr/>
        </p:nvSpPr>
        <p:spPr bwMode="auto">
          <a:xfrm>
            <a:off x="322164" y="6237312"/>
            <a:ext cx="7058148" cy="432048"/>
          </a:xfrm>
          <a:prstGeom prst="rect">
            <a:avLst/>
          </a:prstGeom>
          <a:solidFill>
            <a:srgbClr val="21449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it-IT" sz="4400" b="0" i="0" u="none" strike="noStrike" cap="none" normalizeH="0" baseline="0">
              <a:ln>
                <a:noFill/>
              </a:ln>
              <a:solidFill>
                <a:schemeClr val="tx1"/>
              </a:solidFill>
              <a:effectLst/>
              <a:latin typeface="DecimaWE Rg" panose="02000000000000000000" pitchFamily="2" charset="0"/>
            </a:endParaRPr>
          </a:p>
        </p:txBody>
      </p:sp>
      <p:sp>
        <p:nvSpPr>
          <p:cNvPr id="8" name="Text Box 27">
            <a:extLst>
              <a:ext uri="{FF2B5EF4-FFF2-40B4-BE49-F238E27FC236}">
                <a16:creationId xmlns:a16="http://schemas.microsoft.com/office/drawing/2014/main" id="{6FC29666-8988-C66B-9135-E5894BD4035B}"/>
              </a:ext>
            </a:extLst>
          </p:cNvPr>
          <p:cNvSpPr txBox="1">
            <a:spLocks noChangeArrowheads="1"/>
          </p:cNvSpPr>
          <p:nvPr/>
        </p:nvSpPr>
        <p:spPr bwMode="auto">
          <a:xfrm>
            <a:off x="400050" y="6093296"/>
            <a:ext cx="798195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a:defRPr sz="4400">
                <a:solidFill>
                  <a:schemeClr val="tx1"/>
                </a:solidFill>
                <a:latin typeface="DecimaWE Rg" panose="02000000000000000000" pitchFamily="2" charset="0"/>
              </a:defRPr>
            </a:lvl1pPr>
            <a:lvl2pPr marL="742950" indent="-285750">
              <a:defRPr sz="4400">
                <a:solidFill>
                  <a:schemeClr val="tx1"/>
                </a:solidFill>
                <a:latin typeface="DecimaWE Rg" panose="02000000000000000000" pitchFamily="2" charset="0"/>
              </a:defRPr>
            </a:lvl2pPr>
            <a:lvl3pPr marL="1143000" indent="-228600">
              <a:defRPr sz="4400">
                <a:solidFill>
                  <a:schemeClr val="tx1"/>
                </a:solidFill>
                <a:latin typeface="DecimaWE Rg" panose="02000000000000000000" pitchFamily="2" charset="0"/>
              </a:defRPr>
            </a:lvl3pPr>
            <a:lvl4pPr marL="1600200" indent="-228600">
              <a:defRPr sz="4400">
                <a:solidFill>
                  <a:schemeClr val="tx1"/>
                </a:solidFill>
                <a:latin typeface="DecimaWE Rg" panose="02000000000000000000" pitchFamily="2" charset="0"/>
              </a:defRPr>
            </a:lvl4pPr>
            <a:lvl5pPr marL="2057400" indent="-228600">
              <a:defRPr sz="4400">
                <a:solidFill>
                  <a:schemeClr val="tx1"/>
                </a:solidFill>
                <a:latin typeface="DecimaWE Rg" panose="02000000000000000000" pitchFamily="2" charset="0"/>
              </a:defRPr>
            </a:lvl5pPr>
            <a:lvl6pPr marL="2514600" indent="-228600" eaLnBrk="0" fontAlgn="base" hangingPunct="0">
              <a:spcBef>
                <a:spcPct val="0"/>
              </a:spcBef>
              <a:spcAft>
                <a:spcPct val="0"/>
              </a:spcAft>
              <a:defRPr sz="4400">
                <a:solidFill>
                  <a:schemeClr val="tx1"/>
                </a:solidFill>
                <a:latin typeface="DecimaWE Rg" panose="02000000000000000000" pitchFamily="2" charset="0"/>
              </a:defRPr>
            </a:lvl6pPr>
            <a:lvl7pPr marL="2971800" indent="-228600" eaLnBrk="0" fontAlgn="base" hangingPunct="0">
              <a:spcBef>
                <a:spcPct val="0"/>
              </a:spcBef>
              <a:spcAft>
                <a:spcPct val="0"/>
              </a:spcAft>
              <a:defRPr sz="4400">
                <a:solidFill>
                  <a:schemeClr val="tx1"/>
                </a:solidFill>
                <a:latin typeface="DecimaWE Rg" panose="02000000000000000000" pitchFamily="2" charset="0"/>
              </a:defRPr>
            </a:lvl7pPr>
            <a:lvl8pPr marL="3429000" indent="-228600" eaLnBrk="0" fontAlgn="base" hangingPunct="0">
              <a:spcBef>
                <a:spcPct val="0"/>
              </a:spcBef>
              <a:spcAft>
                <a:spcPct val="0"/>
              </a:spcAft>
              <a:defRPr sz="4400">
                <a:solidFill>
                  <a:schemeClr val="tx1"/>
                </a:solidFill>
                <a:latin typeface="DecimaWE Rg" panose="02000000000000000000" pitchFamily="2" charset="0"/>
              </a:defRPr>
            </a:lvl8pPr>
            <a:lvl9pPr marL="3886200" indent="-228600" eaLnBrk="0" fontAlgn="base" hangingPunct="0">
              <a:spcBef>
                <a:spcPct val="0"/>
              </a:spcBef>
              <a:spcAft>
                <a:spcPct val="0"/>
              </a:spcAft>
              <a:defRPr sz="4400">
                <a:solidFill>
                  <a:schemeClr val="tx1"/>
                </a:solidFill>
                <a:latin typeface="DecimaWE Rg" panose="02000000000000000000" pitchFamily="2" charset="0"/>
              </a:defRPr>
            </a:lvl9pPr>
          </a:lstStyle>
          <a:p>
            <a:pPr eaLnBrk="1" hangingPunct="1">
              <a:spcBef>
                <a:spcPct val="50000"/>
              </a:spcBef>
            </a:pPr>
            <a:r>
              <a:rPr lang="it-IT" altLang="it-IT" sz="2000" dirty="0">
                <a:solidFill>
                  <a:schemeClr val="bg1"/>
                </a:solidFill>
              </a:rPr>
              <a:t>Direzione Centrale patrimonio, demanio, servizi generali e sistemi informativi Servizio Centrale unica di committenza e provveditorato</a:t>
            </a:r>
          </a:p>
          <a:p>
            <a:pPr eaLnBrk="1" hangingPunct="1">
              <a:spcBef>
                <a:spcPct val="50000"/>
              </a:spcBef>
            </a:pPr>
            <a:endParaRPr lang="it-IT" altLang="it-IT" sz="2000" dirty="0">
              <a:solidFill>
                <a:schemeClr val="bg1"/>
              </a:solidFill>
            </a:endParaRPr>
          </a:p>
        </p:txBody>
      </p:sp>
      <p:sp>
        <p:nvSpPr>
          <p:cNvPr id="9" name="CasellaDiTesto 8">
            <a:extLst>
              <a:ext uri="{FF2B5EF4-FFF2-40B4-BE49-F238E27FC236}">
                <a16:creationId xmlns:a16="http://schemas.microsoft.com/office/drawing/2014/main" id="{26858479-11D2-3A92-2E64-1BF6C23250D4}"/>
              </a:ext>
            </a:extLst>
          </p:cNvPr>
          <p:cNvSpPr txBox="1"/>
          <p:nvPr/>
        </p:nvSpPr>
        <p:spPr>
          <a:xfrm>
            <a:off x="190775" y="2060848"/>
            <a:ext cx="8262663" cy="3985706"/>
          </a:xfrm>
          <a:prstGeom prst="rect">
            <a:avLst/>
          </a:prstGeom>
          <a:noFill/>
        </p:spPr>
        <p:txBody>
          <a:bodyPr wrap="square" rtlCol="0">
            <a:spAutoFit/>
          </a:bodyPr>
          <a:lstStyle/>
          <a:p>
            <a:pPr>
              <a:spcAft>
                <a:spcPts val="600"/>
              </a:spcAft>
            </a:pPr>
            <a:r>
              <a:rPr lang="it-IT" sz="1800" u="sng" dirty="0"/>
              <a:t>Ultimo aggiornamento giurisprudenziale:</a:t>
            </a:r>
          </a:p>
          <a:p>
            <a:pPr>
              <a:spcAft>
                <a:spcPts val="600"/>
              </a:spcAft>
            </a:pPr>
            <a:r>
              <a:rPr lang="it-IT" sz="2000" dirty="0">
                <a:solidFill>
                  <a:srgbClr val="0070C0"/>
                </a:solidFill>
              </a:rPr>
              <a:t>Sentenza del Consiglio di Stato, Sez. V del 25 maggio 2026, n. 4185</a:t>
            </a:r>
          </a:p>
          <a:p>
            <a:pPr algn="just">
              <a:spcAft>
                <a:spcPts val="600"/>
              </a:spcAft>
            </a:pPr>
            <a:r>
              <a:rPr lang="it-IT" sz="2000" dirty="0"/>
              <a:t>Punto 19.1 </a:t>
            </a:r>
            <a:r>
              <a:rPr lang="it-IT" sz="2000" i="1" dirty="0"/>
              <a:t>“nell’affidamento diretto, il contratto è affidato senza una procedura di gara e, anche nel caso di previo interpello di più operatori economici, la scelta del contraente è operata discrezionalmente dalla stazione appaltante o dall’ente concedente (la definizione contenuta nell’art. 3 comma 1 lett. d dell’allegato I.1. </a:t>
            </a:r>
            <a:r>
              <a:rPr lang="it-IT" sz="2000" i="1" u="sng" dirty="0"/>
              <a:t>include, evidentemente, anche le concessioni</a:t>
            </a:r>
            <a:r>
              <a:rPr lang="it-IT" sz="2000" i="1" dirty="0"/>
              <a:t>), nel rispetto dei criteri qualitativi e quantitativi previsti dal codice”.</a:t>
            </a:r>
          </a:p>
          <a:p>
            <a:pPr algn="just">
              <a:spcAft>
                <a:spcPts val="600"/>
              </a:spcAft>
            </a:pPr>
            <a:r>
              <a:rPr lang="it-IT" sz="2000" dirty="0"/>
              <a:t>È opportuno procedere con cautela nell’interpretazione di tale richiamo in quanto è un’affermazione incidentale visto che la pronuncia del Consiglio di Stato nella sentenza in oggetto non era chiamata a decidere direttamente sulla legittimità dell’utilizzo dell’affidamento diretto per una concessione sottosoglia.</a:t>
            </a:r>
          </a:p>
        </p:txBody>
      </p:sp>
    </p:spTree>
    <p:extLst>
      <p:ext uri="{BB962C8B-B14F-4D97-AF65-F5344CB8AC3E}">
        <p14:creationId xmlns:p14="http://schemas.microsoft.com/office/powerpoint/2010/main" val="4230823873"/>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12DF41-6461-EF06-9746-B489894E22A3}"/>
            </a:ext>
          </a:extLst>
        </p:cNvPr>
        <p:cNvGrpSpPr/>
        <p:nvPr/>
      </p:nvGrpSpPr>
      <p:grpSpPr>
        <a:xfrm>
          <a:off x="0" y="0"/>
          <a:ext cx="0" cy="0"/>
          <a:chOff x="0" y="0"/>
          <a:chExt cx="0" cy="0"/>
        </a:xfrm>
      </p:grpSpPr>
      <p:sp>
        <p:nvSpPr>
          <p:cNvPr id="24578" name="Rectangle 2">
            <a:extLst>
              <a:ext uri="{FF2B5EF4-FFF2-40B4-BE49-F238E27FC236}">
                <a16:creationId xmlns:a16="http://schemas.microsoft.com/office/drawing/2014/main" id="{A682FC65-B4C2-2625-6E72-1D2846A83C4F}"/>
              </a:ext>
            </a:extLst>
          </p:cNvPr>
          <p:cNvSpPr>
            <a:spLocks noGrp="1" noChangeArrowheads="1"/>
          </p:cNvSpPr>
          <p:nvPr>
            <p:ph type="title"/>
          </p:nvPr>
        </p:nvSpPr>
        <p:spPr bwMode="auto">
          <a:xfrm>
            <a:off x="395288" y="981075"/>
            <a:ext cx="8058150" cy="107977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it-IT" altLang="it-IT" dirty="0"/>
              <a:t>Esempio consulenza: Affidamento diretto di concessione sottosoglia</a:t>
            </a:r>
            <a:br>
              <a:rPr lang="it-IT" altLang="it-IT" dirty="0"/>
            </a:br>
            <a:endParaRPr lang="it-IT" altLang="it-IT" dirty="0"/>
          </a:p>
        </p:txBody>
      </p:sp>
      <p:sp>
        <p:nvSpPr>
          <p:cNvPr id="3" name="Rettangolo 2">
            <a:extLst>
              <a:ext uri="{FF2B5EF4-FFF2-40B4-BE49-F238E27FC236}">
                <a16:creationId xmlns:a16="http://schemas.microsoft.com/office/drawing/2014/main" id="{9B74F15E-E782-80AE-2B58-A61084E36F65}"/>
              </a:ext>
            </a:extLst>
          </p:cNvPr>
          <p:cNvSpPr/>
          <p:nvPr/>
        </p:nvSpPr>
        <p:spPr bwMode="auto">
          <a:xfrm>
            <a:off x="322164" y="6237312"/>
            <a:ext cx="7058148" cy="432048"/>
          </a:xfrm>
          <a:prstGeom prst="rect">
            <a:avLst/>
          </a:prstGeom>
          <a:solidFill>
            <a:srgbClr val="21449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it-IT" sz="4400" b="0" i="0" u="none" strike="noStrike" cap="none" normalizeH="0" baseline="0">
              <a:ln>
                <a:noFill/>
              </a:ln>
              <a:solidFill>
                <a:schemeClr val="tx1"/>
              </a:solidFill>
              <a:effectLst/>
              <a:latin typeface="DecimaWE Rg" panose="02000000000000000000" pitchFamily="2" charset="0"/>
            </a:endParaRPr>
          </a:p>
        </p:txBody>
      </p:sp>
      <p:sp>
        <p:nvSpPr>
          <p:cNvPr id="8" name="Text Box 27">
            <a:extLst>
              <a:ext uri="{FF2B5EF4-FFF2-40B4-BE49-F238E27FC236}">
                <a16:creationId xmlns:a16="http://schemas.microsoft.com/office/drawing/2014/main" id="{5BAF5D65-0670-2BE4-CE47-41EE8FA93181}"/>
              </a:ext>
            </a:extLst>
          </p:cNvPr>
          <p:cNvSpPr txBox="1">
            <a:spLocks noChangeArrowheads="1"/>
          </p:cNvSpPr>
          <p:nvPr/>
        </p:nvSpPr>
        <p:spPr bwMode="auto">
          <a:xfrm>
            <a:off x="400050" y="6093296"/>
            <a:ext cx="798195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a:defRPr sz="4400">
                <a:solidFill>
                  <a:schemeClr val="tx1"/>
                </a:solidFill>
                <a:latin typeface="DecimaWE Rg" panose="02000000000000000000" pitchFamily="2" charset="0"/>
              </a:defRPr>
            </a:lvl1pPr>
            <a:lvl2pPr marL="742950" indent="-285750">
              <a:defRPr sz="4400">
                <a:solidFill>
                  <a:schemeClr val="tx1"/>
                </a:solidFill>
                <a:latin typeface="DecimaWE Rg" panose="02000000000000000000" pitchFamily="2" charset="0"/>
              </a:defRPr>
            </a:lvl2pPr>
            <a:lvl3pPr marL="1143000" indent="-228600">
              <a:defRPr sz="4400">
                <a:solidFill>
                  <a:schemeClr val="tx1"/>
                </a:solidFill>
                <a:latin typeface="DecimaWE Rg" panose="02000000000000000000" pitchFamily="2" charset="0"/>
              </a:defRPr>
            </a:lvl3pPr>
            <a:lvl4pPr marL="1600200" indent="-228600">
              <a:defRPr sz="4400">
                <a:solidFill>
                  <a:schemeClr val="tx1"/>
                </a:solidFill>
                <a:latin typeface="DecimaWE Rg" panose="02000000000000000000" pitchFamily="2" charset="0"/>
              </a:defRPr>
            </a:lvl4pPr>
            <a:lvl5pPr marL="2057400" indent="-228600">
              <a:defRPr sz="4400">
                <a:solidFill>
                  <a:schemeClr val="tx1"/>
                </a:solidFill>
                <a:latin typeface="DecimaWE Rg" panose="02000000000000000000" pitchFamily="2" charset="0"/>
              </a:defRPr>
            </a:lvl5pPr>
            <a:lvl6pPr marL="2514600" indent="-228600" eaLnBrk="0" fontAlgn="base" hangingPunct="0">
              <a:spcBef>
                <a:spcPct val="0"/>
              </a:spcBef>
              <a:spcAft>
                <a:spcPct val="0"/>
              </a:spcAft>
              <a:defRPr sz="4400">
                <a:solidFill>
                  <a:schemeClr val="tx1"/>
                </a:solidFill>
                <a:latin typeface="DecimaWE Rg" panose="02000000000000000000" pitchFamily="2" charset="0"/>
              </a:defRPr>
            </a:lvl6pPr>
            <a:lvl7pPr marL="2971800" indent="-228600" eaLnBrk="0" fontAlgn="base" hangingPunct="0">
              <a:spcBef>
                <a:spcPct val="0"/>
              </a:spcBef>
              <a:spcAft>
                <a:spcPct val="0"/>
              </a:spcAft>
              <a:defRPr sz="4400">
                <a:solidFill>
                  <a:schemeClr val="tx1"/>
                </a:solidFill>
                <a:latin typeface="DecimaWE Rg" panose="02000000000000000000" pitchFamily="2" charset="0"/>
              </a:defRPr>
            </a:lvl7pPr>
            <a:lvl8pPr marL="3429000" indent="-228600" eaLnBrk="0" fontAlgn="base" hangingPunct="0">
              <a:spcBef>
                <a:spcPct val="0"/>
              </a:spcBef>
              <a:spcAft>
                <a:spcPct val="0"/>
              </a:spcAft>
              <a:defRPr sz="4400">
                <a:solidFill>
                  <a:schemeClr val="tx1"/>
                </a:solidFill>
                <a:latin typeface="DecimaWE Rg" panose="02000000000000000000" pitchFamily="2" charset="0"/>
              </a:defRPr>
            </a:lvl8pPr>
            <a:lvl9pPr marL="3886200" indent="-228600" eaLnBrk="0" fontAlgn="base" hangingPunct="0">
              <a:spcBef>
                <a:spcPct val="0"/>
              </a:spcBef>
              <a:spcAft>
                <a:spcPct val="0"/>
              </a:spcAft>
              <a:defRPr sz="4400">
                <a:solidFill>
                  <a:schemeClr val="tx1"/>
                </a:solidFill>
                <a:latin typeface="DecimaWE Rg" panose="02000000000000000000" pitchFamily="2" charset="0"/>
              </a:defRPr>
            </a:lvl9pPr>
          </a:lstStyle>
          <a:p>
            <a:pPr eaLnBrk="1" hangingPunct="1">
              <a:spcBef>
                <a:spcPct val="50000"/>
              </a:spcBef>
            </a:pPr>
            <a:r>
              <a:rPr lang="it-IT" altLang="it-IT" sz="2000" dirty="0">
                <a:solidFill>
                  <a:schemeClr val="bg1"/>
                </a:solidFill>
              </a:rPr>
              <a:t>Direzione Centrale patrimonio, demanio, servizi generali e sistemi informativi Servizio Centrale unica di committenza e provveditorato</a:t>
            </a:r>
          </a:p>
          <a:p>
            <a:pPr eaLnBrk="1" hangingPunct="1">
              <a:spcBef>
                <a:spcPct val="50000"/>
              </a:spcBef>
            </a:pPr>
            <a:endParaRPr lang="it-IT" altLang="it-IT" sz="2000" dirty="0">
              <a:solidFill>
                <a:schemeClr val="bg1"/>
              </a:solidFill>
            </a:endParaRPr>
          </a:p>
        </p:txBody>
      </p:sp>
      <p:sp>
        <p:nvSpPr>
          <p:cNvPr id="9" name="CasellaDiTesto 8">
            <a:extLst>
              <a:ext uri="{FF2B5EF4-FFF2-40B4-BE49-F238E27FC236}">
                <a16:creationId xmlns:a16="http://schemas.microsoft.com/office/drawing/2014/main" id="{9A701211-863C-7DA8-25B9-BBC393F15D41}"/>
              </a:ext>
            </a:extLst>
          </p:cNvPr>
          <p:cNvSpPr txBox="1"/>
          <p:nvPr/>
        </p:nvSpPr>
        <p:spPr>
          <a:xfrm>
            <a:off x="190775" y="2060848"/>
            <a:ext cx="8262663" cy="3724096"/>
          </a:xfrm>
          <a:prstGeom prst="rect">
            <a:avLst/>
          </a:prstGeom>
          <a:noFill/>
        </p:spPr>
        <p:txBody>
          <a:bodyPr wrap="square" rtlCol="0">
            <a:spAutoFit/>
          </a:bodyPr>
          <a:lstStyle/>
          <a:p>
            <a:pPr>
              <a:spcAft>
                <a:spcPts val="600"/>
              </a:spcAft>
            </a:pPr>
            <a:r>
              <a:rPr lang="it-IT" sz="1800" dirty="0">
                <a:solidFill>
                  <a:srgbClr val="0070C0"/>
                </a:solidFill>
              </a:rPr>
              <a:t>Sentenza del Consiglio di Stato, Sez. V del 25 maggio 2026, n. 4185</a:t>
            </a:r>
          </a:p>
          <a:p>
            <a:pPr algn="just">
              <a:spcAft>
                <a:spcPts val="600"/>
              </a:spcAft>
            </a:pPr>
            <a:r>
              <a:rPr lang="it-IT" sz="1800" dirty="0"/>
              <a:t>Da un lato l’art. 187 non contiene un’espressa previsione di divieto dell’affidamento diretto. </a:t>
            </a:r>
          </a:p>
          <a:p>
            <a:pPr algn="just">
              <a:spcAft>
                <a:spcPts val="600"/>
              </a:spcAft>
            </a:pPr>
            <a:r>
              <a:rPr lang="it-IT" sz="1800" dirty="0"/>
              <a:t>Dall’altro l’art. 50 rientra nel Libro II del Codice dedicato all’Appalto e non è richiamato, come per altre norme, dalla disciplina delle concessioni</a:t>
            </a:r>
            <a:r>
              <a:rPr lang="it-IT" sz="1600" dirty="0"/>
              <a:t>.</a:t>
            </a:r>
          </a:p>
          <a:p>
            <a:pPr algn="just">
              <a:spcAft>
                <a:spcPts val="600"/>
              </a:spcAft>
            </a:pPr>
            <a:r>
              <a:rPr lang="it-IT" sz="1800" dirty="0"/>
              <a:t>L’affermazione del Giudice amministrativo di ultima istanza sembra introdurre un profilo interpretativo suscettibile di incidere sull’orientamento finora prevalente nella giurisprudenza amministrativa di primo grado. </a:t>
            </a:r>
          </a:p>
          <a:p>
            <a:pPr algn="just">
              <a:spcAft>
                <a:spcPts val="600"/>
              </a:spcAft>
            </a:pPr>
            <a:r>
              <a:rPr lang="it-IT" sz="1800" dirty="0"/>
              <a:t>Sarà quindi di particolare interesse verificare se tale precisazione resterà circoscritta alla fattispecie esaminata dal Consiglio di Stato oppure se troverà conferma e sviluppo in successive pronunce, contribuendo a una più netta definizione del rapporto tra la disciplina generale dell’affidamento diretto e quella speciale prevista dall’articolo 187 per le concessioni.</a:t>
            </a:r>
          </a:p>
        </p:txBody>
      </p:sp>
    </p:spTree>
    <p:extLst>
      <p:ext uri="{BB962C8B-B14F-4D97-AF65-F5344CB8AC3E}">
        <p14:creationId xmlns:p14="http://schemas.microsoft.com/office/powerpoint/2010/main" val="2017238408"/>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F6260C-B23D-22B1-4C6C-BD369C032D10}"/>
            </a:ext>
          </a:extLst>
        </p:cNvPr>
        <p:cNvGrpSpPr/>
        <p:nvPr/>
      </p:nvGrpSpPr>
      <p:grpSpPr>
        <a:xfrm>
          <a:off x="0" y="0"/>
          <a:ext cx="0" cy="0"/>
          <a:chOff x="0" y="0"/>
          <a:chExt cx="0" cy="0"/>
        </a:xfrm>
      </p:grpSpPr>
      <p:sp>
        <p:nvSpPr>
          <p:cNvPr id="24578" name="Rectangle 2">
            <a:extLst>
              <a:ext uri="{FF2B5EF4-FFF2-40B4-BE49-F238E27FC236}">
                <a16:creationId xmlns:a16="http://schemas.microsoft.com/office/drawing/2014/main" id="{964BF62F-CE6F-C69F-477D-846BAEADE0F9}"/>
              </a:ext>
            </a:extLst>
          </p:cNvPr>
          <p:cNvSpPr>
            <a:spLocks noGrp="1" noChangeArrowheads="1"/>
          </p:cNvSpPr>
          <p:nvPr>
            <p:ph type="title"/>
          </p:nvPr>
        </p:nvSpPr>
        <p:spPr bwMode="auto">
          <a:xfrm>
            <a:off x="395288" y="981075"/>
            <a:ext cx="8058150" cy="107977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it-IT" altLang="it-IT" dirty="0"/>
              <a:t>Esempio consulenza: Ruolo DEC_ Direttore dell’esecuzione del contratto</a:t>
            </a:r>
          </a:p>
        </p:txBody>
      </p:sp>
      <p:sp>
        <p:nvSpPr>
          <p:cNvPr id="3" name="Rettangolo 2">
            <a:extLst>
              <a:ext uri="{FF2B5EF4-FFF2-40B4-BE49-F238E27FC236}">
                <a16:creationId xmlns:a16="http://schemas.microsoft.com/office/drawing/2014/main" id="{F8D71DF3-82FC-2EE2-DE62-343815215676}"/>
              </a:ext>
            </a:extLst>
          </p:cNvPr>
          <p:cNvSpPr/>
          <p:nvPr/>
        </p:nvSpPr>
        <p:spPr bwMode="auto">
          <a:xfrm>
            <a:off x="322164" y="6237312"/>
            <a:ext cx="7058148" cy="432048"/>
          </a:xfrm>
          <a:prstGeom prst="rect">
            <a:avLst/>
          </a:prstGeom>
          <a:solidFill>
            <a:srgbClr val="21449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it-IT" sz="4400" b="0" i="0" u="none" strike="noStrike" cap="none" normalizeH="0" baseline="0">
              <a:ln>
                <a:noFill/>
              </a:ln>
              <a:solidFill>
                <a:schemeClr val="tx1"/>
              </a:solidFill>
              <a:effectLst/>
              <a:latin typeface="DecimaWE Rg" panose="02000000000000000000" pitchFamily="2" charset="0"/>
            </a:endParaRPr>
          </a:p>
        </p:txBody>
      </p:sp>
      <p:sp>
        <p:nvSpPr>
          <p:cNvPr id="8" name="Text Box 27">
            <a:extLst>
              <a:ext uri="{FF2B5EF4-FFF2-40B4-BE49-F238E27FC236}">
                <a16:creationId xmlns:a16="http://schemas.microsoft.com/office/drawing/2014/main" id="{D3F2B551-E359-4B5D-A819-B9ABE5C8794D}"/>
              </a:ext>
            </a:extLst>
          </p:cNvPr>
          <p:cNvSpPr txBox="1">
            <a:spLocks noChangeArrowheads="1"/>
          </p:cNvSpPr>
          <p:nvPr/>
        </p:nvSpPr>
        <p:spPr bwMode="auto">
          <a:xfrm>
            <a:off x="400050" y="6093296"/>
            <a:ext cx="798195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a:defRPr sz="4400">
                <a:solidFill>
                  <a:schemeClr val="tx1"/>
                </a:solidFill>
                <a:latin typeface="DecimaWE Rg" panose="02000000000000000000" pitchFamily="2" charset="0"/>
              </a:defRPr>
            </a:lvl1pPr>
            <a:lvl2pPr marL="742950" indent="-285750">
              <a:defRPr sz="4400">
                <a:solidFill>
                  <a:schemeClr val="tx1"/>
                </a:solidFill>
                <a:latin typeface="DecimaWE Rg" panose="02000000000000000000" pitchFamily="2" charset="0"/>
              </a:defRPr>
            </a:lvl2pPr>
            <a:lvl3pPr marL="1143000" indent="-228600">
              <a:defRPr sz="4400">
                <a:solidFill>
                  <a:schemeClr val="tx1"/>
                </a:solidFill>
                <a:latin typeface="DecimaWE Rg" panose="02000000000000000000" pitchFamily="2" charset="0"/>
              </a:defRPr>
            </a:lvl3pPr>
            <a:lvl4pPr marL="1600200" indent="-228600">
              <a:defRPr sz="4400">
                <a:solidFill>
                  <a:schemeClr val="tx1"/>
                </a:solidFill>
                <a:latin typeface="DecimaWE Rg" panose="02000000000000000000" pitchFamily="2" charset="0"/>
              </a:defRPr>
            </a:lvl4pPr>
            <a:lvl5pPr marL="2057400" indent="-228600">
              <a:defRPr sz="4400">
                <a:solidFill>
                  <a:schemeClr val="tx1"/>
                </a:solidFill>
                <a:latin typeface="DecimaWE Rg" panose="02000000000000000000" pitchFamily="2" charset="0"/>
              </a:defRPr>
            </a:lvl5pPr>
            <a:lvl6pPr marL="2514600" indent="-228600" eaLnBrk="0" fontAlgn="base" hangingPunct="0">
              <a:spcBef>
                <a:spcPct val="0"/>
              </a:spcBef>
              <a:spcAft>
                <a:spcPct val="0"/>
              </a:spcAft>
              <a:defRPr sz="4400">
                <a:solidFill>
                  <a:schemeClr val="tx1"/>
                </a:solidFill>
                <a:latin typeface="DecimaWE Rg" panose="02000000000000000000" pitchFamily="2" charset="0"/>
              </a:defRPr>
            </a:lvl6pPr>
            <a:lvl7pPr marL="2971800" indent="-228600" eaLnBrk="0" fontAlgn="base" hangingPunct="0">
              <a:spcBef>
                <a:spcPct val="0"/>
              </a:spcBef>
              <a:spcAft>
                <a:spcPct val="0"/>
              </a:spcAft>
              <a:defRPr sz="4400">
                <a:solidFill>
                  <a:schemeClr val="tx1"/>
                </a:solidFill>
                <a:latin typeface="DecimaWE Rg" panose="02000000000000000000" pitchFamily="2" charset="0"/>
              </a:defRPr>
            </a:lvl7pPr>
            <a:lvl8pPr marL="3429000" indent="-228600" eaLnBrk="0" fontAlgn="base" hangingPunct="0">
              <a:spcBef>
                <a:spcPct val="0"/>
              </a:spcBef>
              <a:spcAft>
                <a:spcPct val="0"/>
              </a:spcAft>
              <a:defRPr sz="4400">
                <a:solidFill>
                  <a:schemeClr val="tx1"/>
                </a:solidFill>
                <a:latin typeface="DecimaWE Rg" panose="02000000000000000000" pitchFamily="2" charset="0"/>
              </a:defRPr>
            </a:lvl8pPr>
            <a:lvl9pPr marL="3886200" indent="-228600" eaLnBrk="0" fontAlgn="base" hangingPunct="0">
              <a:spcBef>
                <a:spcPct val="0"/>
              </a:spcBef>
              <a:spcAft>
                <a:spcPct val="0"/>
              </a:spcAft>
              <a:defRPr sz="4400">
                <a:solidFill>
                  <a:schemeClr val="tx1"/>
                </a:solidFill>
                <a:latin typeface="DecimaWE Rg" panose="02000000000000000000" pitchFamily="2" charset="0"/>
              </a:defRPr>
            </a:lvl9pPr>
          </a:lstStyle>
          <a:p>
            <a:pPr eaLnBrk="1" hangingPunct="1">
              <a:spcBef>
                <a:spcPct val="50000"/>
              </a:spcBef>
            </a:pPr>
            <a:r>
              <a:rPr lang="it-IT" altLang="it-IT" sz="2000" dirty="0">
                <a:solidFill>
                  <a:schemeClr val="bg1"/>
                </a:solidFill>
              </a:rPr>
              <a:t>Direzione Centrale patrimonio, demanio, servizi generali e sistemi informativi Servizio Centrale unica di committenza e provveditorato</a:t>
            </a:r>
          </a:p>
          <a:p>
            <a:pPr eaLnBrk="1" hangingPunct="1">
              <a:spcBef>
                <a:spcPct val="50000"/>
              </a:spcBef>
            </a:pPr>
            <a:endParaRPr lang="it-IT" altLang="it-IT" sz="2000" dirty="0">
              <a:solidFill>
                <a:schemeClr val="bg1"/>
              </a:solidFill>
            </a:endParaRPr>
          </a:p>
        </p:txBody>
      </p:sp>
      <p:sp>
        <p:nvSpPr>
          <p:cNvPr id="9" name="CasellaDiTesto 8">
            <a:extLst>
              <a:ext uri="{FF2B5EF4-FFF2-40B4-BE49-F238E27FC236}">
                <a16:creationId xmlns:a16="http://schemas.microsoft.com/office/drawing/2014/main" id="{D5D24ABF-A356-06DB-EB12-2B8007CC75FC}"/>
              </a:ext>
            </a:extLst>
          </p:cNvPr>
          <p:cNvSpPr txBox="1"/>
          <p:nvPr/>
        </p:nvSpPr>
        <p:spPr>
          <a:xfrm>
            <a:off x="371674" y="2204864"/>
            <a:ext cx="8262663" cy="4231928"/>
          </a:xfrm>
          <a:prstGeom prst="rect">
            <a:avLst/>
          </a:prstGeom>
          <a:noFill/>
        </p:spPr>
        <p:txBody>
          <a:bodyPr wrap="square" rtlCol="0">
            <a:spAutoFit/>
          </a:bodyPr>
          <a:lstStyle/>
          <a:p>
            <a:pPr>
              <a:spcAft>
                <a:spcPts val="600"/>
              </a:spcAft>
            </a:pPr>
            <a:r>
              <a:rPr lang="it-IT" sz="1800" u="sng" dirty="0"/>
              <a:t>Richiesta 23/02/2026</a:t>
            </a:r>
            <a:r>
              <a:rPr lang="it-IT" sz="1800" dirty="0"/>
              <a:t>:</a:t>
            </a:r>
          </a:p>
          <a:p>
            <a:pPr>
              <a:spcAft>
                <a:spcPts val="600"/>
              </a:spcAft>
            </a:pPr>
            <a:r>
              <a:rPr lang="it-IT" sz="1800" dirty="0">
                <a:solidFill>
                  <a:srgbClr val="0070C0"/>
                </a:solidFill>
              </a:rPr>
              <a:t>Primo quesito: la nomina del DEC può essere conferita a personale inquadrato in categoria C, privo di potere di firma verso l’esterno?</a:t>
            </a:r>
            <a:r>
              <a:rPr lang="it-IT" sz="1800" dirty="0"/>
              <a:t> </a:t>
            </a:r>
          </a:p>
          <a:p>
            <a:pPr>
              <a:spcAft>
                <a:spcPts val="600"/>
              </a:spcAft>
            </a:pPr>
            <a:r>
              <a:rPr lang="it-IT" sz="1800" dirty="0"/>
              <a:t>Riscontro 26/02/2026:</a:t>
            </a:r>
          </a:p>
          <a:p>
            <a:pPr>
              <a:spcAft>
                <a:spcPts val="600"/>
              </a:spcAft>
            </a:pPr>
            <a:r>
              <a:rPr lang="it-IT" sz="1800" dirty="0"/>
              <a:t> Alcuni aspetti di carattere generale nell’ambito dei contratti di servizi e forniture: </a:t>
            </a:r>
          </a:p>
          <a:p>
            <a:pPr marL="400050" indent="-400050">
              <a:spcAft>
                <a:spcPts val="600"/>
              </a:spcAft>
              <a:buAutoNum type="romanLcParenR"/>
            </a:pPr>
            <a:r>
              <a:rPr lang="it-IT" sz="1800" dirty="0"/>
              <a:t>il ruolo del DEC è ricoperto dal RUP, salvo i casi disciplinati dall’articolo 32, Allegato II.14 (v. articolo 31 del citato allegato); </a:t>
            </a:r>
          </a:p>
          <a:p>
            <a:pPr marL="400050" indent="-400050">
              <a:spcAft>
                <a:spcPts val="600"/>
              </a:spcAft>
              <a:buAutoNum type="romanLcParenR"/>
            </a:pPr>
            <a:r>
              <a:rPr lang="it-IT" sz="1800" dirty="0"/>
              <a:t>l’obbligo di separazione dei ruoli è imposto nelle fattispecie di cui al citato articolo 32, ragion per la quale la nomina del DEC è opportuno che sia riferita motivatamente alle casistiche previste;</a:t>
            </a:r>
          </a:p>
          <a:p>
            <a:pPr marL="400050" indent="-400050">
              <a:spcAft>
                <a:spcPts val="600"/>
              </a:spcAft>
              <a:buAutoNum type="romanLcParenR"/>
            </a:pPr>
            <a:r>
              <a:rPr lang="it-IT" sz="1800" dirty="0"/>
              <a:t>per l’individuazione delle ipotesi richiamate al comma 2 del citato articolo 32 si tiene conto del vocabolario comune per gli appalti pubblici (CPV).</a:t>
            </a:r>
          </a:p>
          <a:p>
            <a:pPr>
              <a:spcAft>
                <a:spcPts val="600"/>
              </a:spcAft>
            </a:pPr>
            <a:endParaRPr lang="it-IT" sz="1800" dirty="0"/>
          </a:p>
        </p:txBody>
      </p:sp>
    </p:spTree>
    <p:extLst>
      <p:ext uri="{BB962C8B-B14F-4D97-AF65-F5344CB8AC3E}">
        <p14:creationId xmlns:p14="http://schemas.microsoft.com/office/powerpoint/2010/main" val="3390932410"/>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56CA06-35BB-0D44-5B09-C04557BE2A75}"/>
            </a:ext>
          </a:extLst>
        </p:cNvPr>
        <p:cNvGrpSpPr/>
        <p:nvPr/>
      </p:nvGrpSpPr>
      <p:grpSpPr>
        <a:xfrm>
          <a:off x="0" y="0"/>
          <a:ext cx="0" cy="0"/>
          <a:chOff x="0" y="0"/>
          <a:chExt cx="0" cy="0"/>
        </a:xfrm>
      </p:grpSpPr>
      <p:sp>
        <p:nvSpPr>
          <p:cNvPr id="24578" name="Rectangle 2">
            <a:extLst>
              <a:ext uri="{FF2B5EF4-FFF2-40B4-BE49-F238E27FC236}">
                <a16:creationId xmlns:a16="http://schemas.microsoft.com/office/drawing/2014/main" id="{FE8BB609-37AC-6D71-F0DD-E2E3018D4DA5}"/>
              </a:ext>
            </a:extLst>
          </p:cNvPr>
          <p:cNvSpPr>
            <a:spLocks noGrp="1" noChangeArrowheads="1"/>
          </p:cNvSpPr>
          <p:nvPr>
            <p:ph type="title"/>
          </p:nvPr>
        </p:nvSpPr>
        <p:spPr bwMode="auto">
          <a:xfrm>
            <a:off x="395288" y="981075"/>
            <a:ext cx="8058150" cy="107977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it-IT" altLang="it-IT" dirty="0"/>
              <a:t>Esempio consulenza: Ruolo DEC_ Direttore dell’esecuzione del contratto</a:t>
            </a:r>
          </a:p>
        </p:txBody>
      </p:sp>
      <p:sp>
        <p:nvSpPr>
          <p:cNvPr id="3" name="Rettangolo 2">
            <a:extLst>
              <a:ext uri="{FF2B5EF4-FFF2-40B4-BE49-F238E27FC236}">
                <a16:creationId xmlns:a16="http://schemas.microsoft.com/office/drawing/2014/main" id="{003CDD4B-2784-DD85-07C7-45AE386C38C8}"/>
              </a:ext>
            </a:extLst>
          </p:cNvPr>
          <p:cNvSpPr/>
          <p:nvPr/>
        </p:nvSpPr>
        <p:spPr bwMode="auto">
          <a:xfrm>
            <a:off x="322164" y="6237312"/>
            <a:ext cx="7058148" cy="432048"/>
          </a:xfrm>
          <a:prstGeom prst="rect">
            <a:avLst/>
          </a:prstGeom>
          <a:solidFill>
            <a:srgbClr val="21449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it-IT" sz="4400" b="0" i="0" u="none" strike="noStrike" cap="none" normalizeH="0" baseline="0">
              <a:ln>
                <a:noFill/>
              </a:ln>
              <a:solidFill>
                <a:schemeClr val="tx1"/>
              </a:solidFill>
              <a:effectLst/>
              <a:latin typeface="DecimaWE Rg" panose="02000000000000000000" pitchFamily="2" charset="0"/>
            </a:endParaRPr>
          </a:p>
        </p:txBody>
      </p:sp>
      <p:sp>
        <p:nvSpPr>
          <p:cNvPr id="8" name="Text Box 27">
            <a:extLst>
              <a:ext uri="{FF2B5EF4-FFF2-40B4-BE49-F238E27FC236}">
                <a16:creationId xmlns:a16="http://schemas.microsoft.com/office/drawing/2014/main" id="{5C131FE8-556F-943B-B8D9-004AA23DB69E}"/>
              </a:ext>
            </a:extLst>
          </p:cNvPr>
          <p:cNvSpPr txBox="1">
            <a:spLocks noChangeArrowheads="1"/>
          </p:cNvSpPr>
          <p:nvPr/>
        </p:nvSpPr>
        <p:spPr bwMode="auto">
          <a:xfrm>
            <a:off x="400050" y="6093296"/>
            <a:ext cx="798195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a:defRPr sz="4400">
                <a:solidFill>
                  <a:schemeClr val="tx1"/>
                </a:solidFill>
                <a:latin typeface="DecimaWE Rg" panose="02000000000000000000" pitchFamily="2" charset="0"/>
              </a:defRPr>
            </a:lvl1pPr>
            <a:lvl2pPr marL="742950" indent="-285750">
              <a:defRPr sz="4400">
                <a:solidFill>
                  <a:schemeClr val="tx1"/>
                </a:solidFill>
                <a:latin typeface="DecimaWE Rg" panose="02000000000000000000" pitchFamily="2" charset="0"/>
              </a:defRPr>
            </a:lvl2pPr>
            <a:lvl3pPr marL="1143000" indent="-228600">
              <a:defRPr sz="4400">
                <a:solidFill>
                  <a:schemeClr val="tx1"/>
                </a:solidFill>
                <a:latin typeface="DecimaWE Rg" panose="02000000000000000000" pitchFamily="2" charset="0"/>
              </a:defRPr>
            </a:lvl3pPr>
            <a:lvl4pPr marL="1600200" indent="-228600">
              <a:defRPr sz="4400">
                <a:solidFill>
                  <a:schemeClr val="tx1"/>
                </a:solidFill>
                <a:latin typeface="DecimaWE Rg" panose="02000000000000000000" pitchFamily="2" charset="0"/>
              </a:defRPr>
            </a:lvl4pPr>
            <a:lvl5pPr marL="2057400" indent="-228600">
              <a:defRPr sz="4400">
                <a:solidFill>
                  <a:schemeClr val="tx1"/>
                </a:solidFill>
                <a:latin typeface="DecimaWE Rg" panose="02000000000000000000" pitchFamily="2" charset="0"/>
              </a:defRPr>
            </a:lvl5pPr>
            <a:lvl6pPr marL="2514600" indent="-228600" eaLnBrk="0" fontAlgn="base" hangingPunct="0">
              <a:spcBef>
                <a:spcPct val="0"/>
              </a:spcBef>
              <a:spcAft>
                <a:spcPct val="0"/>
              </a:spcAft>
              <a:defRPr sz="4400">
                <a:solidFill>
                  <a:schemeClr val="tx1"/>
                </a:solidFill>
                <a:latin typeface="DecimaWE Rg" panose="02000000000000000000" pitchFamily="2" charset="0"/>
              </a:defRPr>
            </a:lvl6pPr>
            <a:lvl7pPr marL="2971800" indent="-228600" eaLnBrk="0" fontAlgn="base" hangingPunct="0">
              <a:spcBef>
                <a:spcPct val="0"/>
              </a:spcBef>
              <a:spcAft>
                <a:spcPct val="0"/>
              </a:spcAft>
              <a:defRPr sz="4400">
                <a:solidFill>
                  <a:schemeClr val="tx1"/>
                </a:solidFill>
                <a:latin typeface="DecimaWE Rg" panose="02000000000000000000" pitchFamily="2" charset="0"/>
              </a:defRPr>
            </a:lvl7pPr>
            <a:lvl8pPr marL="3429000" indent="-228600" eaLnBrk="0" fontAlgn="base" hangingPunct="0">
              <a:spcBef>
                <a:spcPct val="0"/>
              </a:spcBef>
              <a:spcAft>
                <a:spcPct val="0"/>
              </a:spcAft>
              <a:defRPr sz="4400">
                <a:solidFill>
                  <a:schemeClr val="tx1"/>
                </a:solidFill>
                <a:latin typeface="DecimaWE Rg" panose="02000000000000000000" pitchFamily="2" charset="0"/>
              </a:defRPr>
            </a:lvl8pPr>
            <a:lvl9pPr marL="3886200" indent="-228600" eaLnBrk="0" fontAlgn="base" hangingPunct="0">
              <a:spcBef>
                <a:spcPct val="0"/>
              </a:spcBef>
              <a:spcAft>
                <a:spcPct val="0"/>
              </a:spcAft>
              <a:defRPr sz="4400">
                <a:solidFill>
                  <a:schemeClr val="tx1"/>
                </a:solidFill>
                <a:latin typeface="DecimaWE Rg" panose="02000000000000000000" pitchFamily="2" charset="0"/>
              </a:defRPr>
            </a:lvl9pPr>
          </a:lstStyle>
          <a:p>
            <a:pPr eaLnBrk="1" hangingPunct="1">
              <a:spcBef>
                <a:spcPct val="50000"/>
              </a:spcBef>
            </a:pPr>
            <a:r>
              <a:rPr lang="it-IT" altLang="it-IT" sz="2000" dirty="0">
                <a:solidFill>
                  <a:schemeClr val="bg1"/>
                </a:solidFill>
              </a:rPr>
              <a:t>Direzione Centrale patrimonio, demanio, servizi generali e sistemi informativi Servizio Centrale unica di committenza e provveditorato</a:t>
            </a:r>
          </a:p>
          <a:p>
            <a:pPr eaLnBrk="1" hangingPunct="1">
              <a:spcBef>
                <a:spcPct val="50000"/>
              </a:spcBef>
            </a:pPr>
            <a:endParaRPr lang="it-IT" altLang="it-IT" sz="2000" dirty="0">
              <a:solidFill>
                <a:schemeClr val="bg1"/>
              </a:solidFill>
            </a:endParaRPr>
          </a:p>
        </p:txBody>
      </p:sp>
      <p:sp>
        <p:nvSpPr>
          <p:cNvPr id="9" name="CasellaDiTesto 8">
            <a:extLst>
              <a:ext uri="{FF2B5EF4-FFF2-40B4-BE49-F238E27FC236}">
                <a16:creationId xmlns:a16="http://schemas.microsoft.com/office/drawing/2014/main" id="{ADFCA1E0-A5DF-4A4C-2B2A-8A1275850A94}"/>
              </a:ext>
            </a:extLst>
          </p:cNvPr>
          <p:cNvSpPr txBox="1"/>
          <p:nvPr/>
        </p:nvSpPr>
        <p:spPr>
          <a:xfrm>
            <a:off x="190775" y="2060848"/>
            <a:ext cx="8262663" cy="4016484"/>
          </a:xfrm>
          <a:prstGeom prst="rect">
            <a:avLst/>
          </a:prstGeom>
          <a:noFill/>
        </p:spPr>
        <p:txBody>
          <a:bodyPr wrap="square" rtlCol="0">
            <a:spAutoFit/>
          </a:bodyPr>
          <a:lstStyle/>
          <a:p>
            <a:pPr>
              <a:spcAft>
                <a:spcPts val="600"/>
              </a:spcAft>
            </a:pPr>
            <a:r>
              <a:rPr lang="it-IT" sz="1600" dirty="0"/>
              <a:t>Le precedenti indicazioni espresse da ANAC -&gt; “soggetti, in possesso di requisiti di adeguata professionalità e competenza in relazione all’oggetto del contratto” […] “Nello svolgimento delle sue funzioni il Direttore dell’Esecuzione è tenuto a utilizzare la diligenza richiesta dall’attività esercitata ai sensi dell’art. 1176, comma 2, codice civile e a osservare il canone di buona fede ai sensi dell’art. 1375 codice civile” (v. Linee guida sul direttore dell’esecuzione).</a:t>
            </a:r>
          </a:p>
          <a:p>
            <a:pPr>
              <a:spcAft>
                <a:spcPts val="600"/>
              </a:spcAft>
            </a:pPr>
            <a:r>
              <a:rPr lang="it-IT" sz="1600" dirty="0"/>
              <a:t>Sul piano dottrinale emergono due indirizzi: </a:t>
            </a:r>
          </a:p>
          <a:p>
            <a:pPr marL="342900" indent="-342900">
              <a:spcAft>
                <a:spcPts val="600"/>
              </a:spcAft>
              <a:buAutoNum type="arabicParenR"/>
            </a:pPr>
            <a:r>
              <a:rPr lang="it-IT" sz="1600" dirty="0"/>
              <a:t>rinvio ai requisiti richiesti per il RUP, modulati in base all’importo e alla complessità dell’appalto (articolo 5 dell’Allegato I.2: almeno 1 anno di esperienza per contratti per i contratti inferiori alle soglie europee; 3 anni per i contratti pari o superiori alle soglie); </a:t>
            </a:r>
          </a:p>
          <a:p>
            <a:pPr marL="342900" indent="-342900">
              <a:spcAft>
                <a:spcPts val="600"/>
              </a:spcAft>
              <a:buAutoNum type="arabicParenR"/>
            </a:pPr>
            <a:r>
              <a:rPr lang="it-IT" sz="1600" dirty="0"/>
              <a:t>parere n. 432/2024 dell’ufficio di supporto giuridico della Provincia autonoma di Trento, partendo dal dato pacifico che per la nomina di DEC si debba essere in possesso di “adeguata professionalità e competenza in relazione all’oggetto del contratto”, è compito della Stazione appaltante verificare in concreto la necessaria professionalità e competenza richiesti nella fattispecie specifica, ossia in ragione della complessità e delle peculiarità che attengono al singolo contratto sia in termini di prestazioni che in termini di importo complessivo.</a:t>
            </a:r>
          </a:p>
        </p:txBody>
      </p:sp>
    </p:spTree>
    <p:extLst>
      <p:ext uri="{BB962C8B-B14F-4D97-AF65-F5344CB8AC3E}">
        <p14:creationId xmlns:p14="http://schemas.microsoft.com/office/powerpoint/2010/main" val="822093093"/>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965ECC-5DB6-A2B8-6F15-6E29BD530F89}"/>
            </a:ext>
          </a:extLst>
        </p:cNvPr>
        <p:cNvGrpSpPr/>
        <p:nvPr/>
      </p:nvGrpSpPr>
      <p:grpSpPr>
        <a:xfrm>
          <a:off x="0" y="0"/>
          <a:ext cx="0" cy="0"/>
          <a:chOff x="0" y="0"/>
          <a:chExt cx="0" cy="0"/>
        </a:xfrm>
      </p:grpSpPr>
      <p:sp>
        <p:nvSpPr>
          <p:cNvPr id="24578" name="Rectangle 2">
            <a:extLst>
              <a:ext uri="{FF2B5EF4-FFF2-40B4-BE49-F238E27FC236}">
                <a16:creationId xmlns:a16="http://schemas.microsoft.com/office/drawing/2014/main" id="{D2E2A57F-3864-546B-037E-911DAC8D0CDA}"/>
              </a:ext>
            </a:extLst>
          </p:cNvPr>
          <p:cNvSpPr>
            <a:spLocks noGrp="1" noChangeArrowheads="1"/>
          </p:cNvSpPr>
          <p:nvPr>
            <p:ph type="title"/>
          </p:nvPr>
        </p:nvSpPr>
        <p:spPr bwMode="auto">
          <a:xfrm>
            <a:off x="395288" y="981075"/>
            <a:ext cx="8058150" cy="107977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it-IT" altLang="it-IT" dirty="0"/>
              <a:t>Esempio consulenza: Ruolo DEC_ Direttore dell’esecuzione del contratto</a:t>
            </a:r>
          </a:p>
        </p:txBody>
      </p:sp>
      <p:sp>
        <p:nvSpPr>
          <p:cNvPr id="3" name="Rettangolo 2">
            <a:extLst>
              <a:ext uri="{FF2B5EF4-FFF2-40B4-BE49-F238E27FC236}">
                <a16:creationId xmlns:a16="http://schemas.microsoft.com/office/drawing/2014/main" id="{58F4D48A-FB0D-7FCA-0F93-2C41B2DB41C8}"/>
              </a:ext>
            </a:extLst>
          </p:cNvPr>
          <p:cNvSpPr/>
          <p:nvPr/>
        </p:nvSpPr>
        <p:spPr bwMode="auto">
          <a:xfrm>
            <a:off x="322164" y="6237312"/>
            <a:ext cx="7058148" cy="432048"/>
          </a:xfrm>
          <a:prstGeom prst="rect">
            <a:avLst/>
          </a:prstGeom>
          <a:solidFill>
            <a:srgbClr val="21449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it-IT" sz="4400" b="0" i="0" u="none" strike="noStrike" cap="none" normalizeH="0" baseline="0">
              <a:ln>
                <a:noFill/>
              </a:ln>
              <a:solidFill>
                <a:schemeClr val="tx1"/>
              </a:solidFill>
              <a:effectLst/>
              <a:latin typeface="DecimaWE Rg" panose="02000000000000000000" pitchFamily="2" charset="0"/>
            </a:endParaRPr>
          </a:p>
        </p:txBody>
      </p:sp>
      <p:sp>
        <p:nvSpPr>
          <p:cNvPr id="8" name="Text Box 27">
            <a:extLst>
              <a:ext uri="{FF2B5EF4-FFF2-40B4-BE49-F238E27FC236}">
                <a16:creationId xmlns:a16="http://schemas.microsoft.com/office/drawing/2014/main" id="{0B53BC79-C3B4-36D5-98C9-56472B0271C1}"/>
              </a:ext>
            </a:extLst>
          </p:cNvPr>
          <p:cNvSpPr txBox="1">
            <a:spLocks noChangeArrowheads="1"/>
          </p:cNvSpPr>
          <p:nvPr/>
        </p:nvSpPr>
        <p:spPr bwMode="auto">
          <a:xfrm>
            <a:off x="400050" y="6093296"/>
            <a:ext cx="798195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a:defRPr sz="4400">
                <a:solidFill>
                  <a:schemeClr val="tx1"/>
                </a:solidFill>
                <a:latin typeface="DecimaWE Rg" panose="02000000000000000000" pitchFamily="2" charset="0"/>
              </a:defRPr>
            </a:lvl1pPr>
            <a:lvl2pPr marL="742950" indent="-285750">
              <a:defRPr sz="4400">
                <a:solidFill>
                  <a:schemeClr val="tx1"/>
                </a:solidFill>
                <a:latin typeface="DecimaWE Rg" panose="02000000000000000000" pitchFamily="2" charset="0"/>
              </a:defRPr>
            </a:lvl2pPr>
            <a:lvl3pPr marL="1143000" indent="-228600">
              <a:defRPr sz="4400">
                <a:solidFill>
                  <a:schemeClr val="tx1"/>
                </a:solidFill>
                <a:latin typeface="DecimaWE Rg" panose="02000000000000000000" pitchFamily="2" charset="0"/>
              </a:defRPr>
            </a:lvl3pPr>
            <a:lvl4pPr marL="1600200" indent="-228600">
              <a:defRPr sz="4400">
                <a:solidFill>
                  <a:schemeClr val="tx1"/>
                </a:solidFill>
                <a:latin typeface="DecimaWE Rg" panose="02000000000000000000" pitchFamily="2" charset="0"/>
              </a:defRPr>
            </a:lvl4pPr>
            <a:lvl5pPr marL="2057400" indent="-228600">
              <a:defRPr sz="4400">
                <a:solidFill>
                  <a:schemeClr val="tx1"/>
                </a:solidFill>
                <a:latin typeface="DecimaWE Rg" panose="02000000000000000000" pitchFamily="2" charset="0"/>
              </a:defRPr>
            </a:lvl5pPr>
            <a:lvl6pPr marL="2514600" indent="-228600" eaLnBrk="0" fontAlgn="base" hangingPunct="0">
              <a:spcBef>
                <a:spcPct val="0"/>
              </a:spcBef>
              <a:spcAft>
                <a:spcPct val="0"/>
              </a:spcAft>
              <a:defRPr sz="4400">
                <a:solidFill>
                  <a:schemeClr val="tx1"/>
                </a:solidFill>
                <a:latin typeface="DecimaWE Rg" panose="02000000000000000000" pitchFamily="2" charset="0"/>
              </a:defRPr>
            </a:lvl6pPr>
            <a:lvl7pPr marL="2971800" indent="-228600" eaLnBrk="0" fontAlgn="base" hangingPunct="0">
              <a:spcBef>
                <a:spcPct val="0"/>
              </a:spcBef>
              <a:spcAft>
                <a:spcPct val="0"/>
              </a:spcAft>
              <a:defRPr sz="4400">
                <a:solidFill>
                  <a:schemeClr val="tx1"/>
                </a:solidFill>
                <a:latin typeface="DecimaWE Rg" panose="02000000000000000000" pitchFamily="2" charset="0"/>
              </a:defRPr>
            </a:lvl7pPr>
            <a:lvl8pPr marL="3429000" indent="-228600" eaLnBrk="0" fontAlgn="base" hangingPunct="0">
              <a:spcBef>
                <a:spcPct val="0"/>
              </a:spcBef>
              <a:spcAft>
                <a:spcPct val="0"/>
              </a:spcAft>
              <a:defRPr sz="4400">
                <a:solidFill>
                  <a:schemeClr val="tx1"/>
                </a:solidFill>
                <a:latin typeface="DecimaWE Rg" panose="02000000000000000000" pitchFamily="2" charset="0"/>
              </a:defRPr>
            </a:lvl8pPr>
            <a:lvl9pPr marL="3886200" indent="-228600" eaLnBrk="0" fontAlgn="base" hangingPunct="0">
              <a:spcBef>
                <a:spcPct val="0"/>
              </a:spcBef>
              <a:spcAft>
                <a:spcPct val="0"/>
              </a:spcAft>
              <a:defRPr sz="4400">
                <a:solidFill>
                  <a:schemeClr val="tx1"/>
                </a:solidFill>
                <a:latin typeface="DecimaWE Rg" panose="02000000000000000000" pitchFamily="2" charset="0"/>
              </a:defRPr>
            </a:lvl9pPr>
          </a:lstStyle>
          <a:p>
            <a:pPr eaLnBrk="1" hangingPunct="1">
              <a:spcBef>
                <a:spcPct val="50000"/>
              </a:spcBef>
            </a:pPr>
            <a:r>
              <a:rPr lang="it-IT" altLang="it-IT" sz="2000" dirty="0">
                <a:solidFill>
                  <a:schemeClr val="bg1"/>
                </a:solidFill>
              </a:rPr>
              <a:t>Direzione Centrale patrimonio, demanio, servizi generali e sistemi informativi Servizio Centrale unica di committenza e provveditorato</a:t>
            </a:r>
          </a:p>
          <a:p>
            <a:pPr eaLnBrk="1" hangingPunct="1">
              <a:spcBef>
                <a:spcPct val="50000"/>
              </a:spcBef>
            </a:pPr>
            <a:endParaRPr lang="it-IT" altLang="it-IT" sz="2000" dirty="0">
              <a:solidFill>
                <a:schemeClr val="bg1"/>
              </a:solidFill>
            </a:endParaRPr>
          </a:p>
        </p:txBody>
      </p:sp>
      <p:sp>
        <p:nvSpPr>
          <p:cNvPr id="9" name="CasellaDiTesto 8">
            <a:extLst>
              <a:ext uri="{FF2B5EF4-FFF2-40B4-BE49-F238E27FC236}">
                <a16:creationId xmlns:a16="http://schemas.microsoft.com/office/drawing/2014/main" id="{D480F76E-796C-CF4E-555B-ECF60422B45D}"/>
              </a:ext>
            </a:extLst>
          </p:cNvPr>
          <p:cNvSpPr txBox="1"/>
          <p:nvPr/>
        </p:nvSpPr>
        <p:spPr>
          <a:xfrm>
            <a:off x="190775" y="2430466"/>
            <a:ext cx="8262663" cy="1646605"/>
          </a:xfrm>
          <a:prstGeom prst="rect">
            <a:avLst/>
          </a:prstGeom>
          <a:noFill/>
        </p:spPr>
        <p:txBody>
          <a:bodyPr wrap="square" rtlCol="0">
            <a:spAutoFit/>
          </a:bodyPr>
          <a:lstStyle/>
          <a:p>
            <a:pPr>
              <a:spcAft>
                <a:spcPts val="600"/>
              </a:spcAft>
            </a:pPr>
            <a:r>
              <a:rPr lang="it-IT" sz="1600" dirty="0"/>
              <a:t>Conclusioni primo quesito:</a:t>
            </a:r>
          </a:p>
          <a:p>
            <a:pPr algn="just">
              <a:spcAft>
                <a:spcPts val="600"/>
              </a:spcAft>
            </a:pPr>
            <a:r>
              <a:rPr lang="it-IT" sz="1600" dirty="0"/>
              <a:t>Per le ragioni dinanzi illustrate se, da un lato, è doveroso che il DEC sia in possesso competenze tecniche e professionalità adeguate, anche specialistiche laddove richiesto dalle condizioni (e quindi titoli di studio corrispondenti), dall’altro la valutazione di detta adeguatezza va condotta caso per caso in relazione alle specifiche esigenze e alla complessità delle prestazioni dedotte in contratto. La soluzione, dunque, non risulta standardizzabile.</a:t>
            </a:r>
          </a:p>
        </p:txBody>
      </p:sp>
    </p:spTree>
    <p:extLst>
      <p:ext uri="{BB962C8B-B14F-4D97-AF65-F5344CB8AC3E}">
        <p14:creationId xmlns:p14="http://schemas.microsoft.com/office/powerpoint/2010/main" val="3700284078"/>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1E8C16-B601-C939-3927-F5521995BF8B}"/>
            </a:ext>
          </a:extLst>
        </p:cNvPr>
        <p:cNvGrpSpPr/>
        <p:nvPr/>
      </p:nvGrpSpPr>
      <p:grpSpPr>
        <a:xfrm>
          <a:off x="0" y="0"/>
          <a:ext cx="0" cy="0"/>
          <a:chOff x="0" y="0"/>
          <a:chExt cx="0" cy="0"/>
        </a:xfrm>
      </p:grpSpPr>
      <p:sp>
        <p:nvSpPr>
          <p:cNvPr id="24578" name="Rectangle 2">
            <a:extLst>
              <a:ext uri="{FF2B5EF4-FFF2-40B4-BE49-F238E27FC236}">
                <a16:creationId xmlns:a16="http://schemas.microsoft.com/office/drawing/2014/main" id="{FC0E46BF-8523-C247-E561-469DEB47B7BD}"/>
              </a:ext>
            </a:extLst>
          </p:cNvPr>
          <p:cNvSpPr>
            <a:spLocks noGrp="1" noChangeArrowheads="1"/>
          </p:cNvSpPr>
          <p:nvPr>
            <p:ph type="title"/>
          </p:nvPr>
        </p:nvSpPr>
        <p:spPr bwMode="auto">
          <a:xfrm>
            <a:off x="395288" y="981075"/>
            <a:ext cx="8058150" cy="107977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it-IT" altLang="it-IT" dirty="0"/>
              <a:t>Esempio consulenza: Ruolo DEC_ Direttore dell’esecuzione del contratto</a:t>
            </a:r>
          </a:p>
        </p:txBody>
      </p:sp>
      <p:sp>
        <p:nvSpPr>
          <p:cNvPr id="3" name="Rettangolo 2">
            <a:extLst>
              <a:ext uri="{FF2B5EF4-FFF2-40B4-BE49-F238E27FC236}">
                <a16:creationId xmlns:a16="http://schemas.microsoft.com/office/drawing/2014/main" id="{35A5B58A-A437-ED94-C3D7-D5AC7E9B497E}"/>
              </a:ext>
            </a:extLst>
          </p:cNvPr>
          <p:cNvSpPr/>
          <p:nvPr/>
        </p:nvSpPr>
        <p:spPr bwMode="auto">
          <a:xfrm>
            <a:off x="322164" y="6237312"/>
            <a:ext cx="7058148" cy="432048"/>
          </a:xfrm>
          <a:prstGeom prst="rect">
            <a:avLst/>
          </a:prstGeom>
          <a:solidFill>
            <a:srgbClr val="21449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it-IT" sz="4400" b="0" i="0" u="none" strike="noStrike" cap="none" normalizeH="0" baseline="0">
              <a:ln>
                <a:noFill/>
              </a:ln>
              <a:solidFill>
                <a:schemeClr val="tx1"/>
              </a:solidFill>
              <a:effectLst/>
              <a:latin typeface="DecimaWE Rg" panose="02000000000000000000" pitchFamily="2" charset="0"/>
            </a:endParaRPr>
          </a:p>
        </p:txBody>
      </p:sp>
      <p:sp>
        <p:nvSpPr>
          <p:cNvPr id="8" name="Text Box 27">
            <a:extLst>
              <a:ext uri="{FF2B5EF4-FFF2-40B4-BE49-F238E27FC236}">
                <a16:creationId xmlns:a16="http://schemas.microsoft.com/office/drawing/2014/main" id="{C69833D9-0A31-A33C-CCCC-986DFC6E9AAB}"/>
              </a:ext>
            </a:extLst>
          </p:cNvPr>
          <p:cNvSpPr txBox="1">
            <a:spLocks noChangeArrowheads="1"/>
          </p:cNvSpPr>
          <p:nvPr/>
        </p:nvSpPr>
        <p:spPr bwMode="auto">
          <a:xfrm>
            <a:off x="400050" y="6093296"/>
            <a:ext cx="798195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a:defRPr sz="4400">
                <a:solidFill>
                  <a:schemeClr val="tx1"/>
                </a:solidFill>
                <a:latin typeface="DecimaWE Rg" panose="02000000000000000000" pitchFamily="2" charset="0"/>
              </a:defRPr>
            </a:lvl1pPr>
            <a:lvl2pPr marL="742950" indent="-285750">
              <a:defRPr sz="4400">
                <a:solidFill>
                  <a:schemeClr val="tx1"/>
                </a:solidFill>
                <a:latin typeface="DecimaWE Rg" panose="02000000000000000000" pitchFamily="2" charset="0"/>
              </a:defRPr>
            </a:lvl2pPr>
            <a:lvl3pPr marL="1143000" indent="-228600">
              <a:defRPr sz="4400">
                <a:solidFill>
                  <a:schemeClr val="tx1"/>
                </a:solidFill>
                <a:latin typeface="DecimaWE Rg" panose="02000000000000000000" pitchFamily="2" charset="0"/>
              </a:defRPr>
            </a:lvl3pPr>
            <a:lvl4pPr marL="1600200" indent="-228600">
              <a:defRPr sz="4400">
                <a:solidFill>
                  <a:schemeClr val="tx1"/>
                </a:solidFill>
                <a:latin typeface="DecimaWE Rg" panose="02000000000000000000" pitchFamily="2" charset="0"/>
              </a:defRPr>
            </a:lvl4pPr>
            <a:lvl5pPr marL="2057400" indent="-228600">
              <a:defRPr sz="4400">
                <a:solidFill>
                  <a:schemeClr val="tx1"/>
                </a:solidFill>
                <a:latin typeface="DecimaWE Rg" panose="02000000000000000000" pitchFamily="2" charset="0"/>
              </a:defRPr>
            </a:lvl5pPr>
            <a:lvl6pPr marL="2514600" indent="-228600" eaLnBrk="0" fontAlgn="base" hangingPunct="0">
              <a:spcBef>
                <a:spcPct val="0"/>
              </a:spcBef>
              <a:spcAft>
                <a:spcPct val="0"/>
              </a:spcAft>
              <a:defRPr sz="4400">
                <a:solidFill>
                  <a:schemeClr val="tx1"/>
                </a:solidFill>
                <a:latin typeface="DecimaWE Rg" panose="02000000000000000000" pitchFamily="2" charset="0"/>
              </a:defRPr>
            </a:lvl6pPr>
            <a:lvl7pPr marL="2971800" indent="-228600" eaLnBrk="0" fontAlgn="base" hangingPunct="0">
              <a:spcBef>
                <a:spcPct val="0"/>
              </a:spcBef>
              <a:spcAft>
                <a:spcPct val="0"/>
              </a:spcAft>
              <a:defRPr sz="4400">
                <a:solidFill>
                  <a:schemeClr val="tx1"/>
                </a:solidFill>
                <a:latin typeface="DecimaWE Rg" panose="02000000000000000000" pitchFamily="2" charset="0"/>
              </a:defRPr>
            </a:lvl7pPr>
            <a:lvl8pPr marL="3429000" indent="-228600" eaLnBrk="0" fontAlgn="base" hangingPunct="0">
              <a:spcBef>
                <a:spcPct val="0"/>
              </a:spcBef>
              <a:spcAft>
                <a:spcPct val="0"/>
              </a:spcAft>
              <a:defRPr sz="4400">
                <a:solidFill>
                  <a:schemeClr val="tx1"/>
                </a:solidFill>
                <a:latin typeface="DecimaWE Rg" panose="02000000000000000000" pitchFamily="2" charset="0"/>
              </a:defRPr>
            </a:lvl8pPr>
            <a:lvl9pPr marL="3886200" indent="-228600" eaLnBrk="0" fontAlgn="base" hangingPunct="0">
              <a:spcBef>
                <a:spcPct val="0"/>
              </a:spcBef>
              <a:spcAft>
                <a:spcPct val="0"/>
              </a:spcAft>
              <a:defRPr sz="4400">
                <a:solidFill>
                  <a:schemeClr val="tx1"/>
                </a:solidFill>
                <a:latin typeface="DecimaWE Rg" panose="02000000000000000000" pitchFamily="2" charset="0"/>
              </a:defRPr>
            </a:lvl9pPr>
          </a:lstStyle>
          <a:p>
            <a:pPr eaLnBrk="1" hangingPunct="1">
              <a:spcBef>
                <a:spcPct val="50000"/>
              </a:spcBef>
            </a:pPr>
            <a:r>
              <a:rPr lang="it-IT" altLang="it-IT" sz="2000" dirty="0">
                <a:solidFill>
                  <a:schemeClr val="bg1"/>
                </a:solidFill>
              </a:rPr>
              <a:t>Direzione Centrale patrimonio, demanio, servizi generali e sistemi informativi Servizio Centrale unica di committenza e provveditorato</a:t>
            </a:r>
          </a:p>
          <a:p>
            <a:pPr eaLnBrk="1" hangingPunct="1">
              <a:spcBef>
                <a:spcPct val="50000"/>
              </a:spcBef>
            </a:pPr>
            <a:endParaRPr lang="it-IT" altLang="it-IT" sz="2000" dirty="0">
              <a:solidFill>
                <a:schemeClr val="bg1"/>
              </a:solidFill>
            </a:endParaRPr>
          </a:p>
        </p:txBody>
      </p:sp>
      <p:sp>
        <p:nvSpPr>
          <p:cNvPr id="9" name="CasellaDiTesto 8">
            <a:extLst>
              <a:ext uri="{FF2B5EF4-FFF2-40B4-BE49-F238E27FC236}">
                <a16:creationId xmlns:a16="http://schemas.microsoft.com/office/drawing/2014/main" id="{E249B609-6ECB-3C99-54CD-C9C671498636}"/>
              </a:ext>
            </a:extLst>
          </p:cNvPr>
          <p:cNvSpPr txBox="1"/>
          <p:nvPr/>
        </p:nvSpPr>
        <p:spPr>
          <a:xfrm>
            <a:off x="371674" y="2204864"/>
            <a:ext cx="8262663" cy="3093154"/>
          </a:xfrm>
          <a:prstGeom prst="rect">
            <a:avLst/>
          </a:prstGeom>
          <a:noFill/>
        </p:spPr>
        <p:txBody>
          <a:bodyPr wrap="square" rtlCol="0">
            <a:spAutoFit/>
          </a:bodyPr>
          <a:lstStyle/>
          <a:p>
            <a:pPr>
              <a:spcAft>
                <a:spcPts val="600"/>
              </a:spcAft>
            </a:pPr>
            <a:r>
              <a:rPr lang="it-IT" sz="1800" u="sng" dirty="0"/>
              <a:t>Richiesta 20/02/2026</a:t>
            </a:r>
            <a:r>
              <a:rPr lang="it-IT" sz="1800" dirty="0"/>
              <a:t>:</a:t>
            </a:r>
          </a:p>
          <a:p>
            <a:pPr algn="just">
              <a:spcAft>
                <a:spcPts val="600"/>
              </a:spcAft>
            </a:pPr>
            <a:r>
              <a:rPr lang="it-IT" sz="1800" dirty="0">
                <a:solidFill>
                  <a:srgbClr val="0070C0"/>
                </a:solidFill>
              </a:rPr>
              <a:t>Secondo quesito il “servizio di riordino dell’archivio storico e di deposito comunale” di importo inferiore a 40.000 € può essere collocato come servizio di particolare importanza tra i “servizi culturali” o altro servizio tra quelli elencati nell’Allegato II.14 art. 32 ai fini dell’obbligo di nomina di un DEC diverso dal RUP?</a:t>
            </a:r>
            <a:r>
              <a:rPr lang="it-IT" sz="1800" dirty="0"/>
              <a:t> </a:t>
            </a:r>
          </a:p>
          <a:p>
            <a:pPr algn="just">
              <a:spcAft>
                <a:spcPts val="600"/>
              </a:spcAft>
            </a:pPr>
            <a:r>
              <a:rPr lang="it-IT" sz="1800" dirty="0"/>
              <a:t>Riscontro 23/02/2026:</a:t>
            </a:r>
          </a:p>
          <a:p>
            <a:pPr algn="just">
              <a:spcAft>
                <a:spcPts val="600"/>
              </a:spcAft>
            </a:pPr>
            <a:r>
              <a:rPr lang="it-IT" sz="1800" dirty="0"/>
              <a:t> si rappresenta che, avendo quale unica informazione la descrizione sintetica dell’appalto in questione, si ritiene che la verifica di tale dato possa essere condotta utilizzando il criterio indicato dal legislatore nel citato articolo 32 comma 1 che consiste nell’applicazione del vocabolario comune per gli appalti pubblici (CPV).</a:t>
            </a:r>
          </a:p>
        </p:txBody>
      </p:sp>
    </p:spTree>
    <p:extLst>
      <p:ext uri="{BB962C8B-B14F-4D97-AF65-F5344CB8AC3E}">
        <p14:creationId xmlns:p14="http://schemas.microsoft.com/office/powerpoint/2010/main" val="1310234251"/>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F6A20B-D65F-1B25-497D-7E4A8AAC1384}"/>
            </a:ext>
          </a:extLst>
        </p:cNvPr>
        <p:cNvGrpSpPr/>
        <p:nvPr/>
      </p:nvGrpSpPr>
      <p:grpSpPr>
        <a:xfrm>
          <a:off x="0" y="0"/>
          <a:ext cx="0" cy="0"/>
          <a:chOff x="0" y="0"/>
          <a:chExt cx="0" cy="0"/>
        </a:xfrm>
      </p:grpSpPr>
      <p:sp>
        <p:nvSpPr>
          <p:cNvPr id="24578" name="Rectangle 2">
            <a:extLst>
              <a:ext uri="{FF2B5EF4-FFF2-40B4-BE49-F238E27FC236}">
                <a16:creationId xmlns:a16="http://schemas.microsoft.com/office/drawing/2014/main" id="{E3F2D3CB-06A2-9B17-0900-6D824F002455}"/>
              </a:ext>
            </a:extLst>
          </p:cNvPr>
          <p:cNvSpPr>
            <a:spLocks noGrp="1" noChangeArrowheads="1"/>
          </p:cNvSpPr>
          <p:nvPr>
            <p:ph type="title"/>
          </p:nvPr>
        </p:nvSpPr>
        <p:spPr bwMode="auto">
          <a:xfrm>
            <a:off x="395288" y="981075"/>
            <a:ext cx="8058150" cy="107977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it-IT" altLang="it-IT" dirty="0"/>
              <a:t>Esempio consulenza: Ruolo DEC_ Direttore dell’esecuzione del contratto</a:t>
            </a:r>
          </a:p>
        </p:txBody>
      </p:sp>
      <p:sp>
        <p:nvSpPr>
          <p:cNvPr id="3" name="Rettangolo 2">
            <a:extLst>
              <a:ext uri="{FF2B5EF4-FFF2-40B4-BE49-F238E27FC236}">
                <a16:creationId xmlns:a16="http://schemas.microsoft.com/office/drawing/2014/main" id="{DB940C2A-BE47-C2DC-9B57-776A3BFB9748}"/>
              </a:ext>
            </a:extLst>
          </p:cNvPr>
          <p:cNvSpPr/>
          <p:nvPr/>
        </p:nvSpPr>
        <p:spPr bwMode="auto">
          <a:xfrm>
            <a:off x="322164" y="6237312"/>
            <a:ext cx="7058148" cy="432048"/>
          </a:xfrm>
          <a:prstGeom prst="rect">
            <a:avLst/>
          </a:prstGeom>
          <a:solidFill>
            <a:srgbClr val="21449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it-IT" sz="4400" b="0" i="0" u="none" strike="noStrike" cap="none" normalizeH="0" baseline="0">
              <a:ln>
                <a:noFill/>
              </a:ln>
              <a:solidFill>
                <a:schemeClr val="tx1"/>
              </a:solidFill>
              <a:effectLst/>
              <a:latin typeface="DecimaWE Rg" panose="02000000000000000000" pitchFamily="2" charset="0"/>
            </a:endParaRPr>
          </a:p>
        </p:txBody>
      </p:sp>
      <p:sp>
        <p:nvSpPr>
          <p:cNvPr id="8" name="Text Box 27">
            <a:extLst>
              <a:ext uri="{FF2B5EF4-FFF2-40B4-BE49-F238E27FC236}">
                <a16:creationId xmlns:a16="http://schemas.microsoft.com/office/drawing/2014/main" id="{E1A13F3C-3119-85AF-C52B-078A6A507AD6}"/>
              </a:ext>
            </a:extLst>
          </p:cNvPr>
          <p:cNvSpPr txBox="1">
            <a:spLocks noChangeArrowheads="1"/>
          </p:cNvSpPr>
          <p:nvPr/>
        </p:nvSpPr>
        <p:spPr bwMode="auto">
          <a:xfrm>
            <a:off x="400050" y="6093296"/>
            <a:ext cx="798195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a:defRPr sz="4400">
                <a:solidFill>
                  <a:schemeClr val="tx1"/>
                </a:solidFill>
                <a:latin typeface="DecimaWE Rg" panose="02000000000000000000" pitchFamily="2" charset="0"/>
              </a:defRPr>
            </a:lvl1pPr>
            <a:lvl2pPr marL="742950" indent="-285750">
              <a:defRPr sz="4400">
                <a:solidFill>
                  <a:schemeClr val="tx1"/>
                </a:solidFill>
                <a:latin typeface="DecimaWE Rg" panose="02000000000000000000" pitchFamily="2" charset="0"/>
              </a:defRPr>
            </a:lvl2pPr>
            <a:lvl3pPr marL="1143000" indent="-228600">
              <a:defRPr sz="4400">
                <a:solidFill>
                  <a:schemeClr val="tx1"/>
                </a:solidFill>
                <a:latin typeface="DecimaWE Rg" panose="02000000000000000000" pitchFamily="2" charset="0"/>
              </a:defRPr>
            </a:lvl3pPr>
            <a:lvl4pPr marL="1600200" indent="-228600">
              <a:defRPr sz="4400">
                <a:solidFill>
                  <a:schemeClr val="tx1"/>
                </a:solidFill>
                <a:latin typeface="DecimaWE Rg" panose="02000000000000000000" pitchFamily="2" charset="0"/>
              </a:defRPr>
            </a:lvl4pPr>
            <a:lvl5pPr marL="2057400" indent="-228600">
              <a:defRPr sz="4400">
                <a:solidFill>
                  <a:schemeClr val="tx1"/>
                </a:solidFill>
                <a:latin typeface="DecimaWE Rg" panose="02000000000000000000" pitchFamily="2" charset="0"/>
              </a:defRPr>
            </a:lvl5pPr>
            <a:lvl6pPr marL="2514600" indent="-228600" eaLnBrk="0" fontAlgn="base" hangingPunct="0">
              <a:spcBef>
                <a:spcPct val="0"/>
              </a:spcBef>
              <a:spcAft>
                <a:spcPct val="0"/>
              </a:spcAft>
              <a:defRPr sz="4400">
                <a:solidFill>
                  <a:schemeClr val="tx1"/>
                </a:solidFill>
                <a:latin typeface="DecimaWE Rg" panose="02000000000000000000" pitchFamily="2" charset="0"/>
              </a:defRPr>
            </a:lvl6pPr>
            <a:lvl7pPr marL="2971800" indent="-228600" eaLnBrk="0" fontAlgn="base" hangingPunct="0">
              <a:spcBef>
                <a:spcPct val="0"/>
              </a:spcBef>
              <a:spcAft>
                <a:spcPct val="0"/>
              </a:spcAft>
              <a:defRPr sz="4400">
                <a:solidFill>
                  <a:schemeClr val="tx1"/>
                </a:solidFill>
                <a:latin typeface="DecimaWE Rg" panose="02000000000000000000" pitchFamily="2" charset="0"/>
              </a:defRPr>
            </a:lvl7pPr>
            <a:lvl8pPr marL="3429000" indent="-228600" eaLnBrk="0" fontAlgn="base" hangingPunct="0">
              <a:spcBef>
                <a:spcPct val="0"/>
              </a:spcBef>
              <a:spcAft>
                <a:spcPct val="0"/>
              </a:spcAft>
              <a:defRPr sz="4400">
                <a:solidFill>
                  <a:schemeClr val="tx1"/>
                </a:solidFill>
                <a:latin typeface="DecimaWE Rg" panose="02000000000000000000" pitchFamily="2" charset="0"/>
              </a:defRPr>
            </a:lvl8pPr>
            <a:lvl9pPr marL="3886200" indent="-228600" eaLnBrk="0" fontAlgn="base" hangingPunct="0">
              <a:spcBef>
                <a:spcPct val="0"/>
              </a:spcBef>
              <a:spcAft>
                <a:spcPct val="0"/>
              </a:spcAft>
              <a:defRPr sz="4400">
                <a:solidFill>
                  <a:schemeClr val="tx1"/>
                </a:solidFill>
                <a:latin typeface="DecimaWE Rg" panose="02000000000000000000" pitchFamily="2" charset="0"/>
              </a:defRPr>
            </a:lvl9pPr>
          </a:lstStyle>
          <a:p>
            <a:pPr eaLnBrk="1" hangingPunct="1">
              <a:spcBef>
                <a:spcPct val="50000"/>
              </a:spcBef>
            </a:pPr>
            <a:r>
              <a:rPr lang="it-IT" altLang="it-IT" sz="2000" dirty="0">
                <a:solidFill>
                  <a:schemeClr val="bg1"/>
                </a:solidFill>
              </a:rPr>
              <a:t>Direzione Centrale patrimonio, demanio, servizi generali e sistemi informativi Servizio Centrale unica di committenza e provveditorato</a:t>
            </a:r>
          </a:p>
          <a:p>
            <a:pPr eaLnBrk="1" hangingPunct="1">
              <a:spcBef>
                <a:spcPct val="50000"/>
              </a:spcBef>
            </a:pPr>
            <a:endParaRPr lang="it-IT" altLang="it-IT" sz="2000" dirty="0">
              <a:solidFill>
                <a:schemeClr val="bg1"/>
              </a:solidFill>
            </a:endParaRPr>
          </a:p>
        </p:txBody>
      </p:sp>
      <p:sp>
        <p:nvSpPr>
          <p:cNvPr id="9" name="CasellaDiTesto 8">
            <a:extLst>
              <a:ext uri="{FF2B5EF4-FFF2-40B4-BE49-F238E27FC236}">
                <a16:creationId xmlns:a16="http://schemas.microsoft.com/office/drawing/2014/main" id="{83472EDD-2296-127C-53F3-315A9ACD5D4E}"/>
              </a:ext>
            </a:extLst>
          </p:cNvPr>
          <p:cNvSpPr txBox="1"/>
          <p:nvPr/>
        </p:nvSpPr>
        <p:spPr>
          <a:xfrm>
            <a:off x="371674" y="2204864"/>
            <a:ext cx="8262663" cy="3724096"/>
          </a:xfrm>
          <a:prstGeom prst="rect">
            <a:avLst/>
          </a:prstGeom>
          <a:noFill/>
        </p:spPr>
        <p:txBody>
          <a:bodyPr wrap="square" rtlCol="0">
            <a:spAutoFit/>
          </a:bodyPr>
          <a:lstStyle/>
          <a:p>
            <a:pPr algn="just">
              <a:spcAft>
                <a:spcPts val="600"/>
              </a:spcAft>
            </a:pPr>
            <a:r>
              <a:rPr lang="it-IT" sz="1800" dirty="0"/>
              <a:t>Si suggerisce di procedere ad individuare il CPV specifico per l’appalto di cui codesto Comune ha bisogno e verificare se esso rientra nella macrocategoria (vedasi vocabolario principale) riconducibile ad uno dei servizi elencati nella norma. *</a:t>
            </a:r>
          </a:p>
          <a:p>
            <a:pPr algn="just">
              <a:spcAft>
                <a:spcPts val="600"/>
              </a:spcAft>
            </a:pPr>
            <a:r>
              <a:rPr lang="it-IT" sz="1800" dirty="0"/>
              <a:t>Infine, si rappresenta che, qualora codesto Ente non dovesse riscontrare la sussistenza dei presupposti normativi legati alla nomina di un DEC diverso dal RUP ed abbia, nel contempo, necessità organizzative tali da richiedere un supporto specifico per il Responsabile unico in fase esecutiva, rimane invariata la possibilità che si possa procedere alla nomina di un direttore operativo con compiti di sorveglianza/controllo delle attività svolte dal Fornitore aggiudicatario dell’appalto.</a:t>
            </a:r>
          </a:p>
          <a:p>
            <a:pPr algn="just">
              <a:spcAft>
                <a:spcPts val="600"/>
              </a:spcAft>
            </a:pPr>
            <a:endParaRPr lang="it-IT" sz="1800" dirty="0"/>
          </a:p>
          <a:p>
            <a:pPr algn="just">
              <a:spcAft>
                <a:spcPts val="600"/>
              </a:spcAft>
            </a:pPr>
            <a:endParaRPr lang="it-IT" sz="1800" dirty="0"/>
          </a:p>
          <a:p>
            <a:pPr algn="just">
              <a:spcAft>
                <a:spcPts val="600"/>
              </a:spcAft>
            </a:pPr>
            <a:r>
              <a:rPr lang="it-IT" sz="1800" dirty="0"/>
              <a:t>* Verifica telefonica del funzionamento della classifica CPV</a:t>
            </a:r>
          </a:p>
        </p:txBody>
      </p:sp>
    </p:spTree>
    <p:extLst>
      <p:ext uri="{BB962C8B-B14F-4D97-AF65-F5344CB8AC3E}">
        <p14:creationId xmlns:p14="http://schemas.microsoft.com/office/powerpoint/2010/main" val="3204367835"/>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A3C565-1D2C-9954-30F6-41EE118EE647}"/>
            </a:ext>
          </a:extLst>
        </p:cNvPr>
        <p:cNvGrpSpPr/>
        <p:nvPr/>
      </p:nvGrpSpPr>
      <p:grpSpPr>
        <a:xfrm>
          <a:off x="0" y="0"/>
          <a:ext cx="0" cy="0"/>
          <a:chOff x="0" y="0"/>
          <a:chExt cx="0" cy="0"/>
        </a:xfrm>
      </p:grpSpPr>
      <p:sp>
        <p:nvSpPr>
          <p:cNvPr id="24578" name="Rectangle 2">
            <a:extLst>
              <a:ext uri="{FF2B5EF4-FFF2-40B4-BE49-F238E27FC236}">
                <a16:creationId xmlns:a16="http://schemas.microsoft.com/office/drawing/2014/main" id="{5B445B72-FF2D-35BB-D045-76D56C3FE896}"/>
              </a:ext>
            </a:extLst>
          </p:cNvPr>
          <p:cNvSpPr>
            <a:spLocks noGrp="1" noChangeArrowheads="1"/>
          </p:cNvSpPr>
          <p:nvPr>
            <p:ph type="title"/>
          </p:nvPr>
        </p:nvSpPr>
        <p:spPr bwMode="auto">
          <a:xfrm>
            <a:off x="395288" y="981075"/>
            <a:ext cx="8058150" cy="107977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it-IT" altLang="it-IT" dirty="0"/>
              <a:t>Esempio consulenza: Quinto d’obbligo ex art. 120, comma 9, d.lgs. 36/2023</a:t>
            </a:r>
          </a:p>
        </p:txBody>
      </p:sp>
      <p:sp>
        <p:nvSpPr>
          <p:cNvPr id="3" name="Rettangolo 2">
            <a:extLst>
              <a:ext uri="{FF2B5EF4-FFF2-40B4-BE49-F238E27FC236}">
                <a16:creationId xmlns:a16="http://schemas.microsoft.com/office/drawing/2014/main" id="{2D7B6D70-37EC-2DC8-83E5-7B9AE4B3F36E}"/>
              </a:ext>
            </a:extLst>
          </p:cNvPr>
          <p:cNvSpPr/>
          <p:nvPr/>
        </p:nvSpPr>
        <p:spPr bwMode="auto">
          <a:xfrm>
            <a:off x="322164" y="6237312"/>
            <a:ext cx="7058148" cy="432048"/>
          </a:xfrm>
          <a:prstGeom prst="rect">
            <a:avLst/>
          </a:prstGeom>
          <a:solidFill>
            <a:srgbClr val="21449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it-IT" sz="4400" b="0" i="0" u="none" strike="noStrike" cap="none" normalizeH="0" baseline="0">
              <a:ln>
                <a:noFill/>
              </a:ln>
              <a:solidFill>
                <a:schemeClr val="tx1"/>
              </a:solidFill>
              <a:effectLst/>
              <a:latin typeface="DecimaWE Rg" panose="02000000000000000000" pitchFamily="2" charset="0"/>
            </a:endParaRPr>
          </a:p>
        </p:txBody>
      </p:sp>
      <p:sp>
        <p:nvSpPr>
          <p:cNvPr id="8" name="Text Box 27">
            <a:extLst>
              <a:ext uri="{FF2B5EF4-FFF2-40B4-BE49-F238E27FC236}">
                <a16:creationId xmlns:a16="http://schemas.microsoft.com/office/drawing/2014/main" id="{57445067-F0C4-524B-1698-BAA6ADA6A085}"/>
              </a:ext>
            </a:extLst>
          </p:cNvPr>
          <p:cNvSpPr txBox="1">
            <a:spLocks noChangeArrowheads="1"/>
          </p:cNvSpPr>
          <p:nvPr/>
        </p:nvSpPr>
        <p:spPr bwMode="auto">
          <a:xfrm>
            <a:off x="400050" y="6093296"/>
            <a:ext cx="798195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a:defRPr sz="4400">
                <a:solidFill>
                  <a:schemeClr val="tx1"/>
                </a:solidFill>
                <a:latin typeface="DecimaWE Rg" panose="02000000000000000000" pitchFamily="2" charset="0"/>
              </a:defRPr>
            </a:lvl1pPr>
            <a:lvl2pPr marL="742950" indent="-285750">
              <a:defRPr sz="4400">
                <a:solidFill>
                  <a:schemeClr val="tx1"/>
                </a:solidFill>
                <a:latin typeface="DecimaWE Rg" panose="02000000000000000000" pitchFamily="2" charset="0"/>
              </a:defRPr>
            </a:lvl2pPr>
            <a:lvl3pPr marL="1143000" indent="-228600">
              <a:defRPr sz="4400">
                <a:solidFill>
                  <a:schemeClr val="tx1"/>
                </a:solidFill>
                <a:latin typeface="DecimaWE Rg" panose="02000000000000000000" pitchFamily="2" charset="0"/>
              </a:defRPr>
            </a:lvl3pPr>
            <a:lvl4pPr marL="1600200" indent="-228600">
              <a:defRPr sz="4400">
                <a:solidFill>
                  <a:schemeClr val="tx1"/>
                </a:solidFill>
                <a:latin typeface="DecimaWE Rg" panose="02000000000000000000" pitchFamily="2" charset="0"/>
              </a:defRPr>
            </a:lvl4pPr>
            <a:lvl5pPr marL="2057400" indent="-228600">
              <a:defRPr sz="4400">
                <a:solidFill>
                  <a:schemeClr val="tx1"/>
                </a:solidFill>
                <a:latin typeface="DecimaWE Rg" panose="02000000000000000000" pitchFamily="2" charset="0"/>
              </a:defRPr>
            </a:lvl5pPr>
            <a:lvl6pPr marL="2514600" indent="-228600" eaLnBrk="0" fontAlgn="base" hangingPunct="0">
              <a:spcBef>
                <a:spcPct val="0"/>
              </a:spcBef>
              <a:spcAft>
                <a:spcPct val="0"/>
              </a:spcAft>
              <a:defRPr sz="4400">
                <a:solidFill>
                  <a:schemeClr val="tx1"/>
                </a:solidFill>
                <a:latin typeface="DecimaWE Rg" panose="02000000000000000000" pitchFamily="2" charset="0"/>
              </a:defRPr>
            </a:lvl6pPr>
            <a:lvl7pPr marL="2971800" indent="-228600" eaLnBrk="0" fontAlgn="base" hangingPunct="0">
              <a:spcBef>
                <a:spcPct val="0"/>
              </a:spcBef>
              <a:spcAft>
                <a:spcPct val="0"/>
              </a:spcAft>
              <a:defRPr sz="4400">
                <a:solidFill>
                  <a:schemeClr val="tx1"/>
                </a:solidFill>
                <a:latin typeface="DecimaWE Rg" panose="02000000000000000000" pitchFamily="2" charset="0"/>
              </a:defRPr>
            </a:lvl7pPr>
            <a:lvl8pPr marL="3429000" indent="-228600" eaLnBrk="0" fontAlgn="base" hangingPunct="0">
              <a:spcBef>
                <a:spcPct val="0"/>
              </a:spcBef>
              <a:spcAft>
                <a:spcPct val="0"/>
              </a:spcAft>
              <a:defRPr sz="4400">
                <a:solidFill>
                  <a:schemeClr val="tx1"/>
                </a:solidFill>
                <a:latin typeface="DecimaWE Rg" panose="02000000000000000000" pitchFamily="2" charset="0"/>
              </a:defRPr>
            </a:lvl8pPr>
            <a:lvl9pPr marL="3886200" indent="-228600" eaLnBrk="0" fontAlgn="base" hangingPunct="0">
              <a:spcBef>
                <a:spcPct val="0"/>
              </a:spcBef>
              <a:spcAft>
                <a:spcPct val="0"/>
              </a:spcAft>
              <a:defRPr sz="4400">
                <a:solidFill>
                  <a:schemeClr val="tx1"/>
                </a:solidFill>
                <a:latin typeface="DecimaWE Rg" panose="02000000000000000000" pitchFamily="2" charset="0"/>
              </a:defRPr>
            </a:lvl9pPr>
          </a:lstStyle>
          <a:p>
            <a:pPr eaLnBrk="1" hangingPunct="1">
              <a:spcBef>
                <a:spcPct val="50000"/>
              </a:spcBef>
            </a:pPr>
            <a:r>
              <a:rPr lang="it-IT" altLang="it-IT" sz="2000" dirty="0">
                <a:solidFill>
                  <a:schemeClr val="bg1"/>
                </a:solidFill>
              </a:rPr>
              <a:t>Direzione Centrale patrimonio, demanio, servizi generali e sistemi informativi Servizio Centrale unica di committenza e provveditorato</a:t>
            </a:r>
          </a:p>
          <a:p>
            <a:pPr eaLnBrk="1" hangingPunct="1">
              <a:spcBef>
                <a:spcPct val="50000"/>
              </a:spcBef>
            </a:pPr>
            <a:endParaRPr lang="it-IT" altLang="it-IT" sz="2000" dirty="0">
              <a:solidFill>
                <a:schemeClr val="bg1"/>
              </a:solidFill>
            </a:endParaRPr>
          </a:p>
        </p:txBody>
      </p:sp>
      <p:sp>
        <p:nvSpPr>
          <p:cNvPr id="9" name="CasellaDiTesto 8">
            <a:extLst>
              <a:ext uri="{FF2B5EF4-FFF2-40B4-BE49-F238E27FC236}">
                <a16:creationId xmlns:a16="http://schemas.microsoft.com/office/drawing/2014/main" id="{F1C1F80B-5131-05EC-E8DA-7A0709010759}"/>
              </a:ext>
            </a:extLst>
          </p:cNvPr>
          <p:cNvSpPr txBox="1"/>
          <p:nvPr/>
        </p:nvSpPr>
        <p:spPr>
          <a:xfrm>
            <a:off x="371674" y="2204864"/>
            <a:ext cx="8262663" cy="2539157"/>
          </a:xfrm>
          <a:prstGeom prst="rect">
            <a:avLst/>
          </a:prstGeom>
          <a:noFill/>
        </p:spPr>
        <p:txBody>
          <a:bodyPr wrap="square" rtlCol="0">
            <a:spAutoFit/>
          </a:bodyPr>
          <a:lstStyle/>
          <a:p>
            <a:pPr>
              <a:spcAft>
                <a:spcPts val="600"/>
              </a:spcAft>
            </a:pPr>
            <a:r>
              <a:rPr lang="it-IT" sz="1800" u="sng" dirty="0"/>
              <a:t>Richiesta 20/05/2026</a:t>
            </a:r>
            <a:r>
              <a:rPr lang="it-IT" sz="1800" dirty="0"/>
              <a:t>:</a:t>
            </a:r>
          </a:p>
          <a:p>
            <a:pPr>
              <a:spcAft>
                <a:spcPts val="600"/>
              </a:spcAft>
            </a:pPr>
            <a:r>
              <a:rPr lang="it-IT" sz="1800" dirty="0">
                <a:solidFill>
                  <a:srgbClr val="0070C0"/>
                </a:solidFill>
              </a:rPr>
              <a:t>Primo quesito: Qualificazione giuridica e rilevanza nel valore stimato. </a:t>
            </a:r>
          </a:p>
          <a:p>
            <a:pPr>
              <a:spcAft>
                <a:spcPts val="600"/>
              </a:spcAft>
            </a:pPr>
            <a:r>
              <a:rPr lang="it-IT" sz="1800" dirty="0">
                <a:solidFill>
                  <a:srgbClr val="0070C0"/>
                </a:solidFill>
              </a:rPr>
              <a:t>Il quinto d’obbligo di cui all’art. 120, comma 9 del </a:t>
            </a:r>
            <a:r>
              <a:rPr lang="it-IT" sz="1800" dirty="0" err="1">
                <a:solidFill>
                  <a:srgbClr val="0070C0"/>
                </a:solidFill>
              </a:rPr>
              <a:t>D.Lgs.</a:t>
            </a:r>
            <a:r>
              <a:rPr lang="it-IT" sz="1800" dirty="0">
                <a:solidFill>
                  <a:srgbClr val="0070C0"/>
                </a:solidFill>
              </a:rPr>
              <a:t> 36/2023 deve sempre essere considerato come opzione ed inserito nel valore stimato dell’appalto ai sensi dell’art. 14 del Codice? Oppure sussistono ipotesi in cui esso possa essere considerato diversamente (es. come mera clausola di variabilità), e quindi non computato nel valore complessivo dell’appalto?</a:t>
            </a:r>
            <a:r>
              <a:rPr lang="it-IT" sz="1800" dirty="0"/>
              <a:t> </a:t>
            </a:r>
          </a:p>
          <a:p>
            <a:pPr>
              <a:spcAft>
                <a:spcPts val="600"/>
              </a:spcAft>
            </a:pPr>
            <a:endParaRPr lang="it-IT" sz="1800" dirty="0"/>
          </a:p>
        </p:txBody>
      </p:sp>
    </p:spTree>
    <p:extLst>
      <p:ext uri="{BB962C8B-B14F-4D97-AF65-F5344CB8AC3E}">
        <p14:creationId xmlns:p14="http://schemas.microsoft.com/office/powerpoint/2010/main" val="2367160748"/>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3D43C0-8BC3-93EF-4FB2-1A363B4E492B}"/>
            </a:ext>
          </a:extLst>
        </p:cNvPr>
        <p:cNvGrpSpPr/>
        <p:nvPr/>
      </p:nvGrpSpPr>
      <p:grpSpPr>
        <a:xfrm>
          <a:off x="0" y="0"/>
          <a:ext cx="0" cy="0"/>
          <a:chOff x="0" y="0"/>
          <a:chExt cx="0" cy="0"/>
        </a:xfrm>
      </p:grpSpPr>
      <p:sp>
        <p:nvSpPr>
          <p:cNvPr id="24578" name="Rectangle 2">
            <a:extLst>
              <a:ext uri="{FF2B5EF4-FFF2-40B4-BE49-F238E27FC236}">
                <a16:creationId xmlns:a16="http://schemas.microsoft.com/office/drawing/2014/main" id="{7C6BDFC7-3ADD-99FE-23F6-F4199FAA7B88}"/>
              </a:ext>
            </a:extLst>
          </p:cNvPr>
          <p:cNvSpPr>
            <a:spLocks noGrp="1" noChangeArrowheads="1"/>
          </p:cNvSpPr>
          <p:nvPr>
            <p:ph type="title"/>
          </p:nvPr>
        </p:nvSpPr>
        <p:spPr bwMode="auto">
          <a:xfrm>
            <a:off x="395288" y="981075"/>
            <a:ext cx="8058150" cy="107977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it-IT" altLang="it-IT" dirty="0"/>
              <a:t>Esempio consulenza: Quinto d’obbligo ex art. 120, comma 9, d.lgs. 36/2023</a:t>
            </a:r>
          </a:p>
        </p:txBody>
      </p:sp>
      <p:sp>
        <p:nvSpPr>
          <p:cNvPr id="3" name="Rettangolo 2">
            <a:extLst>
              <a:ext uri="{FF2B5EF4-FFF2-40B4-BE49-F238E27FC236}">
                <a16:creationId xmlns:a16="http://schemas.microsoft.com/office/drawing/2014/main" id="{548F8F9E-FC6D-0263-6993-AF441BD75022}"/>
              </a:ext>
            </a:extLst>
          </p:cNvPr>
          <p:cNvSpPr/>
          <p:nvPr/>
        </p:nvSpPr>
        <p:spPr bwMode="auto">
          <a:xfrm>
            <a:off x="322164" y="6237312"/>
            <a:ext cx="7058148" cy="432048"/>
          </a:xfrm>
          <a:prstGeom prst="rect">
            <a:avLst/>
          </a:prstGeom>
          <a:solidFill>
            <a:srgbClr val="21449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it-IT" sz="4400" b="0" i="0" u="none" strike="noStrike" cap="none" normalizeH="0" baseline="0">
              <a:ln>
                <a:noFill/>
              </a:ln>
              <a:solidFill>
                <a:schemeClr val="tx1"/>
              </a:solidFill>
              <a:effectLst/>
              <a:latin typeface="DecimaWE Rg" panose="02000000000000000000" pitchFamily="2" charset="0"/>
            </a:endParaRPr>
          </a:p>
        </p:txBody>
      </p:sp>
      <p:sp>
        <p:nvSpPr>
          <p:cNvPr id="8" name="Text Box 27">
            <a:extLst>
              <a:ext uri="{FF2B5EF4-FFF2-40B4-BE49-F238E27FC236}">
                <a16:creationId xmlns:a16="http://schemas.microsoft.com/office/drawing/2014/main" id="{27CBB63B-74D2-DB0E-39DE-7E28F51E1073}"/>
              </a:ext>
            </a:extLst>
          </p:cNvPr>
          <p:cNvSpPr txBox="1">
            <a:spLocks noChangeArrowheads="1"/>
          </p:cNvSpPr>
          <p:nvPr/>
        </p:nvSpPr>
        <p:spPr bwMode="auto">
          <a:xfrm>
            <a:off x="400050" y="6093296"/>
            <a:ext cx="798195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a:defRPr sz="4400">
                <a:solidFill>
                  <a:schemeClr val="tx1"/>
                </a:solidFill>
                <a:latin typeface="DecimaWE Rg" panose="02000000000000000000" pitchFamily="2" charset="0"/>
              </a:defRPr>
            </a:lvl1pPr>
            <a:lvl2pPr marL="742950" indent="-285750">
              <a:defRPr sz="4400">
                <a:solidFill>
                  <a:schemeClr val="tx1"/>
                </a:solidFill>
                <a:latin typeface="DecimaWE Rg" panose="02000000000000000000" pitchFamily="2" charset="0"/>
              </a:defRPr>
            </a:lvl2pPr>
            <a:lvl3pPr marL="1143000" indent="-228600">
              <a:defRPr sz="4400">
                <a:solidFill>
                  <a:schemeClr val="tx1"/>
                </a:solidFill>
                <a:latin typeface="DecimaWE Rg" panose="02000000000000000000" pitchFamily="2" charset="0"/>
              </a:defRPr>
            </a:lvl3pPr>
            <a:lvl4pPr marL="1600200" indent="-228600">
              <a:defRPr sz="4400">
                <a:solidFill>
                  <a:schemeClr val="tx1"/>
                </a:solidFill>
                <a:latin typeface="DecimaWE Rg" panose="02000000000000000000" pitchFamily="2" charset="0"/>
              </a:defRPr>
            </a:lvl4pPr>
            <a:lvl5pPr marL="2057400" indent="-228600">
              <a:defRPr sz="4400">
                <a:solidFill>
                  <a:schemeClr val="tx1"/>
                </a:solidFill>
                <a:latin typeface="DecimaWE Rg" panose="02000000000000000000" pitchFamily="2" charset="0"/>
              </a:defRPr>
            </a:lvl5pPr>
            <a:lvl6pPr marL="2514600" indent="-228600" eaLnBrk="0" fontAlgn="base" hangingPunct="0">
              <a:spcBef>
                <a:spcPct val="0"/>
              </a:spcBef>
              <a:spcAft>
                <a:spcPct val="0"/>
              </a:spcAft>
              <a:defRPr sz="4400">
                <a:solidFill>
                  <a:schemeClr val="tx1"/>
                </a:solidFill>
                <a:latin typeface="DecimaWE Rg" panose="02000000000000000000" pitchFamily="2" charset="0"/>
              </a:defRPr>
            </a:lvl6pPr>
            <a:lvl7pPr marL="2971800" indent="-228600" eaLnBrk="0" fontAlgn="base" hangingPunct="0">
              <a:spcBef>
                <a:spcPct val="0"/>
              </a:spcBef>
              <a:spcAft>
                <a:spcPct val="0"/>
              </a:spcAft>
              <a:defRPr sz="4400">
                <a:solidFill>
                  <a:schemeClr val="tx1"/>
                </a:solidFill>
                <a:latin typeface="DecimaWE Rg" panose="02000000000000000000" pitchFamily="2" charset="0"/>
              </a:defRPr>
            </a:lvl7pPr>
            <a:lvl8pPr marL="3429000" indent="-228600" eaLnBrk="0" fontAlgn="base" hangingPunct="0">
              <a:spcBef>
                <a:spcPct val="0"/>
              </a:spcBef>
              <a:spcAft>
                <a:spcPct val="0"/>
              </a:spcAft>
              <a:defRPr sz="4400">
                <a:solidFill>
                  <a:schemeClr val="tx1"/>
                </a:solidFill>
                <a:latin typeface="DecimaWE Rg" panose="02000000000000000000" pitchFamily="2" charset="0"/>
              </a:defRPr>
            </a:lvl8pPr>
            <a:lvl9pPr marL="3886200" indent="-228600" eaLnBrk="0" fontAlgn="base" hangingPunct="0">
              <a:spcBef>
                <a:spcPct val="0"/>
              </a:spcBef>
              <a:spcAft>
                <a:spcPct val="0"/>
              </a:spcAft>
              <a:defRPr sz="4400">
                <a:solidFill>
                  <a:schemeClr val="tx1"/>
                </a:solidFill>
                <a:latin typeface="DecimaWE Rg" panose="02000000000000000000" pitchFamily="2" charset="0"/>
              </a:defRPr>
            </a:lvl9pPr>
          </a:lstStyle>
          <a:p>
            <a:pPr eaLnBrk="1" hangingPunct="1">
              <a:spcBef>
                <a:spcPct val="50000"/>
              </a:spcBef>
            </a:pPr>
            <a:r>
              <a:rPr lang="it-IT" altLang="it-IT" sz="2000" dirty="0">
                <a:solidFill>
                  <a:schemeClr val="bg1"/>
                </a:solidFill>
              </a:rPr>
              <a:t>Direzione Centrale patrimonio, demanio, servizi generali e sistemi informativi Servizio Centrale unica di committenza e provveditorato</a:t>
            </a:r>
          </a:p>
          <a:p>
            <a:pPr eaLnBrk="1" hangingPunct="1">
              <a:spcBef>
                <a:spcPct val="50000"/>
              </a:spcBef>
            </a:pPr>
            <a:endParaRPr lang="it-IT" altLang="it-IT" sz="2000" dirty="0">
              <a:solidFill>
                <a:schemeClr val="bg1"/>
              </a:solidFill>
            </a:endParaRPr>
          </a:p>
        </p:txBody>
      </p:sp>
      <p:sp>
        <p:nvSpPr>
          <p:cNvPr id="9" name="CasellaDiTesto 8">
            <a:extLst>
              <a:ext uri="{FF2B5EF4-FFF2-40B4-BE49-F238E27FC236}">
                <a16:creationId xmlns:a16="http://schemas.microsoft.com/office/drawing/2014/main" id="{31F3070E-BA72-460E-683E-B9C54A714703}"/>
              </a:ext>
            </a:extLst>
          </p:cNvPr>
          <p:cNvSpPr txBox="1"/>
          <p:nvPr/>
        </p:nvSpPr>
        <p:spPr>
          <a:xfrm>
            <a:off x="371674" y="2204864"/>
            <a:ext cx="8262663" cy="4278094"/>
          </a:xfrm>
          <a:prstGeom prst="rect">
            <a:avLst/>
          </a:prstGeom>
          <a:noFill/>
        </p:spPr>
        <p:txBody>
          <a:bodyPr wrap="square" rtlCol="0">
            <a:spAutoFit/>
          </a:bodyPr>
          <a:lstStyle/>
          <a:p>
            <a:pPr>
              <a:spcAft>
                <a:spcPts val="600"/>
              </a:spcAft>
            </a:pPr>
            <a:r>
              <a:rPr lang="it-IT" sz="1800" dirty="0"/>
              <a:t>Riscontro 04/06/2026_ confronto con colleghi in corso di formazione nazionale:</a:t>
            </a:r>
          </a:p>
          <a:p>
            <a:pPr algn="just">
              <a:spcAft>
                <a:spcPts val="600"/>
              </a:spcAft>
            </a:pPr>
            <a:r>
              <a:rPr lang="it-IT" sz="1800" dirty="0"/>
              <a:t>In merito al quesito sopra esposto si evidenzia la sentenza n. 3278 del 27 aprile 2026, sez. V del Consiglio di Stato. </a:t>
            </a:r>
          </a:p>
          <a:p>
            <a:pPr algn="just">
              <a:spcAft>
                <a:spcPts val="600"/>
              </a:spcAft>
            </a:pPr>
            <a:r>
              <a:rPr lang="it-IT" sz="1800" dirty="0"/>
              <a:t>Il cuore della decisione è rappresentato dall’affermazione secondo cui il valore stimato dell’appalto deve comprendere anche il quinto d’obbligo quando espressamente previsto nella </a:t>
            </a:r>
            <a:r>
              <a:rPr lang="it-IT" sz="1800" dirty="0" err="1"/>
              <a:t>lex</a:t>
            </a:r>
            <a:r>
              <a:rPr lang="it-IT" sz="1800" dirty="0"/>
              <a:t> </a:t>
            </a:r>
            <a:r>
              <a:rPr lang="it-IT" sz="1800" dirty="0" err="1"/>
              <a:t>specialis</a:t>
            </a:r>
            <a:r>
              <a:rPr lang="it-IT" sz="1800" dirty="0"/>
              <a:t>, valore su cui deve essere misura la qualificazione degli operatori economici partecipanti. Secondo il Collegio, infatti, l’art. 14, comma 4, del D. Lgs. n. 36/2023 impone che il calcolo dell’importo stimato tenga conto del “valore massimo stimato”, comprensivo di opzioni e rinnovi previsti negli atti di gara. La sentenza valorizza poi il collegamento con l’art. 120, comma 9, del Codice, osservando come il “quinto d’obbligo” costituisca una vera e propria opzione contrattuale, esercitabile solo se prevista nei documenti di gara iniziali. </a:t>
            </a:r>
          </a:p>
          <a:p>
            <a:pPr algn="just">
              <a:spcAft>
                <a:spcPts val="600"/>
              </a:spcAft>
            </a:pPr>
            <a:r>
              <a:rPr lang="it-IT" sz="1800" dirty="0"/>
              <a:t>Si richiamano i pareri del MIT n.2713 e n. 2714/2024 </a:t>
            </a:r>
          </a:p>
          <a:p>
            <a:pPr>
              <a:spcAft>
                <a:spcPts val="600"/>
              </a:spcAft>
            </a:pPr>
            <a:endParaRPr lang="it-IT" sz="1800" dirty="0"/>
          </a:p>
        </p:txBody>
      </p:sp>
    </p:spTree>
    <p:extLst>
      <p:ext uri="{BB962C8B-B14F-4D97-AF65-F5344CB8AC3E}">
        <p14:creationId xmlns:p14="http://schemas.microsoft.com/office/powerpoint/2010/main" val="3505575865"/>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947538-3178-3195-DDC5-384F0CF933BD}"/>
            </a:ext>
          </a:extLst>
        </p:cNvPr>
        <p:cNvGrpSpPr/>
        <p:nvPr/>
      </p:nvGrpSpPr>
      <p:grpSpPr>
        <a:xfrm>
          <a:off x="0" y="0"/>
          <a:ext cx="0" cy="0"/>
          <a:chOff x="0" y="0"/>
          <a:chExt cx="0" cy="0"/>
        </a:xfrm>
      </p:grpSpPr>
      <p:sp>
        <p:nvSpPr>
          <p:cNvPr id="24578" name="Rectangle 2">
            <a:extLst>
              <a:ext uri="{FF2B5EF4-FFF2-40B4-BE49-F238E27FC236}">
                <a16:creationId xmlns:a16="http://schemas.microsoft.com/office/drawing/2014/main" id="{8186603E-11B8-A23F-7A64-2A0429980636}"/>
              </a:ext>
            </a:extLst>
          </p:cNvPr>
          <p:cNvSpPr>
            <a:spLocks noGrp="1" noChangeArrowheads="1"/>
          </p:cNvSpPr>
          <p:nvPr>
            <p:ph type="title"/>
          </p:nvPr>
        </p:nvSpPr>
        <p:spPr bwMode="auto">
          <a:xfrm>
            <a:off x="395288" y="981075"/>
            <a:ext cx="8058150" cy="107977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it-IT" altLang="it-IT" dirty="0"/>
              <a:t>Esempio consulenza: Quinto d’obbligo ex art. 120, comma 9, d.lgs. 36/2023</a:t>
            </a:r>
          </a:p>
        </p:txBody>
      </p:sp>
      <p:sp>
        <p:nvSpPr>
          <p:cNvPr id="3" name="Rettangolo 2">
            <a:extLst>
              <a:ext uri="{FF2B5EF4-FFF2-40B4-BE49-F238E27FC236}">
                <a16:creationId xmlns:a16="http://schemas.microsoft.com/office/drawing/2014/main" id="{0A59A955-C70F-BA7C-0012-A92B4357DF80}"/>
              </a:ext>
            </a:extLst>
          </p:cNvPr>
          <p:cNvSpPr/>
          <p:nvPr/>
        </p:nvSpPr>
        <p:spPr bwMode="auto">
          <a:xfrm>
            <a:off x="322164" y="6237312"/>
            <a:ext cx="7058148" cy="432048"/>
          </a:xfrm>
          <a:prstGeom prst="rect">
            <a:avLst/>
          </a:prstGeom>
          <a:solidFill>
            <a:srgbClr val="21449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it-IT" sz="4400" b="0" i="0" u="none" strike="noStrike" cap="none" normalizeH="0" baseline="0">
              <a:ln>
                <a:noFill/>
              </a:ln>
              <a:solidFill>
                <a:schemeClr val="tx1"/>
              </a:solidFill>
              <a:effectLst/>
              <a:latin typeface="DecimaWE Rg" panose="02000000000000000000" pitchFamily="2" charset="0"/>
            </a:endParaRPr>
          </a:p>
        </p:txBody>
      </p:sp>
      <p:sp>
        <p:nvSpPr>
          <p:cNvPr id="8" name="Text Box 27">
            <a:extLst>
              <a:ext uri="{FF2B5EF4-FFF2-40B4-BE49-F238E27FC236}">
                <a16:creationId xmlns:a16="http://schemas.microsoft.com/office/drawing/2014/main" id="{22432232-442B-95F8-6D12-36230BFEF9CC}"/>
              </a:ext>
            </a:extLst>
          </p:cNvPr>
          <p:cNvSpPr txBox="1">
            <a:spLocks noChangeArrowheads="1"/>
          </p:cNvSpPr>
          <p:nvPr/>
        </p:nvSpPr>
        <p:spPr bwMode="auto">
          <a:xfrm>
            <a:off x="400050" y="6093296"/>
            <a:ext cx="798195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a:defRPr sz="4400">
                <a:solidFill>
                  <a:schemeClr val="tx1"/>
                </a:solidFill>
                <a:latin typeface="DecimaWE Rg" panose="02000000000000000000" pitchFamily="2" charset="0"/>
              </a:defRPr>
            </a:lvl1pPr>
            <a:lvl2pPr marL="742950" indent="-285750">
              <a:defRPr sz="4400">
                <a:solidFill>
                  <a:schemeClr val="tx1"/>
                </a:solidFill>
                <a:latin typeface="DecimaWE Rg" panose="02000000000000000000" pitchFamily="2" charset="0"/>
              </a:defRPr>
            </a:lvl2pPr>
            <a:lvl3pPr marL="1143000" indent="-228600">
              <a:defRPr sz="4400">
                <a:solidFill>
                  <a:schemeClr val="tx1"/>
                </a:solidFill>
                <a:latin typeface="DecimaWE Rg" panose="02000000000000000000" pitchFamily="2" charset="0"/>
              </a:defRPr>
            </a:lvl3pPr>
            <a:lvl4pPr marL="1600200" indent="-228600">
              <a:defRPr sz="4400">
                <a:solidFill>
                  <a:schemeClr val="tx1"/>
                </a:solidFill>
                <a:latin typeface="DecimaWE Rg" panose="02000000000000000000" pitchFamily="2" charset="0"/>
              </a:defRPr>
            </a:lvl4pPr>
            <a:lvl5pPr marL="2057400" indent="-228600">
              <a:defRPr sz="4400">
                <a:solidFill>
                  <a:schemeClr val="tx1"/>
                </a:solidFill>
                <a:latin typeface="DecimaWE Rg" panose="02000000000000000000" pitchFamily="2" charset="0"/>
              </a:defRPr>
            </a:lvl5pPr>
            <a:lvl6pPr marL="2514600" indent="-228600" eaLnBrk="0" fontAlgn="base" hangingPunct="0">
              <a:spcBef>
                <a:spcPct val="0"/>
              </a:spcBef>
              <a:spcAft>
                <a:spcPct val="0"/>
              </a:spcAft>
              <a:defRPr sz="4400">
                <a:solidFill>
                  <a:schemeClr val="tx1"/>
                </a:solidFill>
                <a:latin typeface="DecimaWE Rg" panose="02000000000000000000" pitchFamily="2" charset="0"/>
              </a:defRPr>
            </a:lvl6pPr>
            <a:lvl7pPr marL="2971800" indent="-228600" eaLnBrk="0" fontAlgn="base" hangingPunct="0">
              <a:spcBef>
                <a:spcPct val="0"/>
              </a:spcBef>
              <a:spcAft>
                <a:spcPct val="0"/>
              </a:spcAft>
              <a:defRPr sz="4400">
                <a:solidFill>
                  <a:schemeClr val="tx1"/>
                </a:solidFill>
                <a:latin typeface="DecimaWE Rg" panose="02000000000000000000" pitchFamily="2" charset="0"/>
              </a:defRPr>
            </a:lvl7pPr>
            <a:lvl8pPr marL="3429000" indent="-228600" eaLnBrk="0" fontAlgn="base" hangingPunct="0">
              <a:spcBef>
                <a:spcPct val="0"/>
              </a:spcBef>
              <a:spcAft>
                <a:spcPct val="0"/>
              </a:spcAft>
              <a:defRPr sz="4400">
                <a:solidFill>
                  <a:schemeClr val="tx1"/>
                </a:solidFill>
                <a:latin typeface="DecimaWE Rg" panose="02000000000000000000" pitchFamily="2" charset="0"/>
              </a:defRPr>
            </a:lvl8pPr>
            <a:lvl9pPr marL="3886200" indent="-228600" eaLnBrk="0" fontAlgn="base" hangingPunct="0">
              <a:spcBef>
                <a:spcPct val="0"/>
              </a:spcBef>
              <a:spcAft>
                <a:spcPct val="0"/>
              </a:spcAft>
              <a:defRPr sz="4400">
                <a:solidFill>
                  <a:schemeClr val="tx1"/>
                </a:solidFill>
                <a:latin typeface="DecimaWE Rg" panose="02000000000000000000" pitchFamily="2" charset="0"/>
              </a:defRPr>
            </a:lvl9pPr>
          </a:lstStyle>
          <a:p>
            <a:pPr eaLnBrk="1" hangingPunct="1">
              <a:spcBef>
                <a:spcPct val="50000"/>
              </a:spcBef>
            </a:pPr>
            <a:r>
              <a:rPr lang="it-IT" altLang="it-IT" sz="2000" dirty="0">
                <a:solidFill>
                  <a:schemeClr val="bg1"/>
                </a:solidFill>
              </a:rPr>
              <a:t>Direzione Centrale patrimonio, demanio, servizi generali e sistemi informativi Servizio Centrale unica di committenza e provveditorato</a:t>
            </a:r>
          </a:p>
          <a:p>
            <a:pPr eaLnBrk="1" hangingPunct="1">
              <a:spcBef>
                <a:spcPct val="50000"/>
              </a:spcBef>
            </a:pPr>
            <a:endParaRPr lang="it-IT" altLang="it-IT" sz="2000" dirty="0">
              <a:solidFill>
                <a:schemeClr val="bg1"/>
              </a:solidFill>
            </a:endParaRPr>
          </a:p>
        </p:txBody>
      </p:sp>
      <p:sp>
        <p:nvSpPr>
          <p:cNvPr id="9" name="CasellaDiTesto 8">
            <a:extLst>
              <a:ext uri="{FF2B5EF4-FFF2-40B4-BE49-F238E27FC236}">
                <a16:creationId xmlns:a16="http://schemas.microsoft.com/office/drawing/2014/main" id="{F593CB09-BAA7-DC3E-CEDB-690F2B45A5A7}"/>
              </a:ext>
            </a:extLst>
          </p:cNvPr>
          <p:cNvSpPr txBox="1"/>
          <p:nvPr/>
        </p:nvSpPr>
        <p:spPr>
          <a:xfrm>
            <a:off x="371674" y="2204864"/>
            <a:ext cx="8262663" cy="2662267"/>
          </a:xfrm>
          <a:prstGeom prst="rect">
            <a:avLst/>
          </a:prstGeom>
          <a:noFill/>
        </p:spPr>
        <p:txBody>
          <a:bodyPr wrap="square" rtlCol="0">
            <a:spAutoFit/>
          </a:bodyPr>
          <a:lstStyle/>
          <a:p>
            <a:pPr>
              <a:spcAft>
                <a:spcPts val="600"/>
              </a:spcAft>
            </a:pPr>
            <a:r>
              <a:rPr lang="it-IT" sz="1800" dirty="0"/>
              <a:t>Riscontro 04/06/2026_ confronto con colleghi in corso di formazione nazionale:</a:t>
            </a:r>
          </a:p>
          <a:p>
            <a:pPr algn="just">
              <a:spcAft>
                <a:spcPts val="600"/>
              </a:spcAft>
            </a:pPr>
            <a:r>
              <a:rPr lang="it-IT" sz="1800" dirty="0"/>
              <a:t>Parere MIT  n. 4072/2026 il quale afferma che </a:t>
            </a:r>
            <a:r>
              <a:rPr lang="it-IT" sz="1800" i="1" dirty="0"/>
              <a:t>«(..) E' onere in capo alla S.A. quantificare il cd quinto d'obbligo e conseguentemente il suo valore economico e di </a:t>
            </a:r>
            <a:r>
              <a:rPr lang="it-IT" sz="1800" i="1" u="sng" dirty="0"/>
              <a:t>includere i relativi importi nel complessivo valore contrattuale stimato dalla S.A. ai sensi dell’art. 14, comma 4 del D.lgs. n. 36/2023</a:t>
            </a:r>
            <a:r>
              <a:rPr lang="it-IT" sz="1800" u="sng" dirty="0"/>
              <a:t>.</a:t>
            </a:r>
            <a:r>
              <a:rPr lang="it-IT" sz="1800" dirty="0"/>
              <a:t> (…) </a:t>
            </a:r>
            <a:r>
              <a:rPr lang="it-IT" sz="1800" i="1" dirty="0"/>
              <a:t>Nello specifico, il quinto d’obbligo di cui al comma 9 ha assunto propriamente la natura di “opzione contrattuale”, attivabile dall’Amministrazione non più automaticamente ma soltanto ove prevista ab origine nei documenti iniziali di gara, ciò al fine di rendere la sua previsione compatibile con le fattispecie di “modifica” dell’appalto consentite dall’art. 72 della Direttiva 2014/24/UE».</a:t>
            </a:r>
            <a:endParaRPr lang="it-IT" sz="1800" dirty="0"/>
          </a:p>
        </p:txBody>
      </p:sp>
    </p:spTree>
    <p:extLst>
      <p:ext uri="{BB962C8B-B14F-4D97-AF65-F5344CB8AC3E}">
        <p14:creationId xmlns:p14="http://schemas.microsoft.com/office/powerpoint/2010/main" val="3192170073"/>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3BD957-7831-F4AD-A90D-FE25DD86CA2D}"/>
            </a:ext>
          </a:extLst>
        </p:cNvPr>
        <p:cNvGrpSpPr/>
        <p:nvPr/>
      </p:nvGrpSpPr>
      <p:grpSpPr>
        <a:xfrm>
          <a:off x="0" y="0"/>
          <a:ext cx="0" cy="0"/>
          <a:chOff x="0" y="0"/>
          <a:chExt cx="0" cy="0"/>
        </a:xfrm>
      </p:grpSpPr>
      <p:sp>
        <p:nvSpPr>
          <p:cNvPr id="24578" name="Rectangle 2">
            <a:extLst>
              <a:ext uri="{FF2B5EF4-FFF2-40B4-BE49-F238E27FC236}">
                <a16:creationId xmlns:a16="http://schemas.microsoft.com/office/drawing/2014/main" id="{D2B7103D-EE44-4460-F821-E94DF10FD71D}"/>
              </a:ext>
            </a:extLst>
          </p:cNvPr>
          <p:cNvSpPr>
            <a:spLocks noGrp="1" noChangeArrowheads="1"/>
          </p:cNvSpPr>
          <p:nvPr>
            <p:ph type="title"/>
          </p:nvPr>
        </p:nvSpPr>
        <p:spPr bwMode="auto">
          <a:xfrm>
            <a:off x="395288" y="981075"/>
            <a:ext cx="8058150" cy="107977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it-IT" altLang="it-IT" dirty="0"/>
              <a:t>Esempio consulenza: Quinto d’obbligo ex art. 120, comma 9, d.lgs. 36/2023</a:t>
            </a:r>
          </a:p>
        </p:txBody>
      </p:sp>
      <p:sp>
        <p:nvSpPr>
          <p:cNvPr id="3" name="Rettangolo 2">
            <a:extLst>
              <a:ext uri="{FF2B5EF4-FFF2-40B4-BE49-F238E27FC236}">
                <a16:creationId xmlns:a16="http://schemas.microsoft.com/office/drawing/2014/main" id="{C4571FB9-4D8C-6EE9-6511-5FE23654961C}"/>
              </a:ext>
            </a:extLst>
          </p:cNvPr>
          <p:cNvSpPr/>
          <p:nvPr/>
        </p:nvSpPr>
        <p:spPr bwMode="auto">
          <a:xfrm>
            <a:off x="322164" y="6237312"/>
            <a:ext cx="7058148" cy="432048"/>
          </a:xfrm>
          <a:prstGeom prst="rect">
            <a:avLst/>
          </a:prstGeom>
          <a:solidFill>
            <a:srgbClr val="21449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it-IT" sz="4400" b="0" i="0" u="none" strike="noStrike" cap="none" normalizeH="0" baseline="0">
              <a:ln>
                <a:noFill/>
              </a:ln>
              <a:solidFill>
                <a:schemeClr val="tx1"/>
              </a:solidFill>
              <a:effectLst/>
              <a:latin typeface="DecimaWE Rg" panose="02000000000000000000" pitchFamily="2" charset="0"/>
            </a:endParaRPr>
          </a:p>
        </p:txBody>
      </p:sp>
      <p:sp>
        <p:nvSpPr>
          <p:cNvPr id="8" name="Text Box 27">
            <a:extLst>
              <a:ext uri="{FF2B5EF4-FFF2-40B4-BE49-F238E27FC236}">
                <a16:creationId xmlns:a16="http://schemas.microsoft.com/office/drawing/2014/main" id="{354E0888-A41B-2D18-35ED-F41D401CC596}"/>
              </a:ext>
            </a:extLst>
          </p:cNvPr>
          <p:cNvSpPr txBox="1">
            <a:spLocks noChangeArrowheads="1"/>
          </p:cNvSpPr>
          <p:nvPr/>
        </p:nvSpPr>
        <p:spPr bwMode="auto">
          <a:xfrm>
            <a:off x="400050" y="6093296"/>
            <a:ext cx="798195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a:defRPr sz="4400">
                <a:solidFill>
                  <a:schemeClr val="tx1"/>
                </a:solidFill>
                <a:latin typeface="DecimaWE Rg" panose="02000000000000000000" pitchFamily="2" charset="0"/>
              </a:defRPr>
            </a:lvl1pPr>
            <a:lvl2pPr marL="742950" indent="-285750">
              <a:defRPr sz="4400">
                <a:solidFill>
                  <a:schemeClr val="tx1"/>
                </a:solidFill>
                <a:latin typeface="DecimaWE Rg" panose="02000000000000000000" pitchFamily="2" charset="0"/>
              </a:defRPr>
            </a:lvl2pPr>
            <a:lvl3pPr marL="1143000" indent="-228600">
              <a:defRPr sz="4400">
                <a:solidFill>
                  <a:schemeClr val="tx1"/>
                </a:solidFill>
                <a:latin typeface="DecimaWE Rg" panose="02000000000000000000" pitchFamily="2" charset="0"/>
              </a:defRPr>
            </a:lvl3pPr>
            <a:lvl4pPr marL="1600200" indent="-228600">
              <a:defRPr sz="4400">
                <a:solidFill>
                  <a:schemeClr val="tx1"/>
                </a:solidFill>
                <a:latin typeface="DecimaWE Rg" panose="02000000000000000000" pitchFamily="2" charset="0"/>
              </a:defRPr>
            </a:lvl4pPr>
            <a:lvl5pPr marL="2057400" indent="-228600">
              <a:defRPr sz="4400">
                <a:solidFill>
                  <a:schemeClr val="tx1"/>
                </a:solidFill>
                <a:latin typeface="DecimaWE Rg" panose="02000000000000000000" pitchFamily="2" charset="0"/>
              </a:defRPr>
            </a:lvl5pPr>
            <a:lvl6pPr marL="2514600" indent="-228600" eaLnBrk="0" fontAlgn="base" hangingPunct="0">
              <a:spcBef>
                <a:spcPct val="0"/>
              </a:spcBef>
              <a:spcAft>
                <a:spcPct val="0"/>
              </a:spcAft>
              <a:defRPr sz="4400">
                <a:solidFill>
                  <a:schemeClr val="tx1"/>
                </a:solidFill>
                <a:latin typeface="DecimaWE Rg" panose="02000000000000000000" pitchFamily="2" charset="0"/>
              </a:defRPr>
            </a:lvl6pPr>
            <a:lvl7pPr marL="2971800" indent="-228600" eaLnBrk="0" fontAlgn="base" hangingPunct="0">
              <a:spcBef>
                <a:spcPct val="0"/>
              </a:spcBef>
              <a:spcAft>
                <a:spcPct val="0"/>
              </a:spcAft>
              <a:defRPr sz="4400">
                <a:solidFill>
                  <a:schemeClr val="tx1"/>
                </a:solidFill>
                <a:latin typeface="DecimaWE Rg" panose="02000000000000000000" pitchFamily="2" charset="0"/>
              </a:defRPr>
            </a:lvl7pPr>
            <a:lvl8pPr marL="3429000" indent="-228600" eaLnBrk="0" fontAlgn="base" hangingPunct="0">
              <a:spcBef>
                <a:spcPct val="0"/>
              </a:spcBef>
              <a:spcAft>
                <a:spcPct val="0"/>
              </a:spcAft>
              <a:defRPr sz="4400">
                <a:solidFill>
                  <a:schemeClr val="tx1"/>
                </a:solidFill>
                <a:latin typeface="DecimaWE Rg" panose="02000000000000000000" pitchFamily="2" charset="0"/>
              </a:defRPr>
            </a:lvl8pPr>
            <a:lvl9pPr marL="3886200" indent="-228600" eaLnBrk="0" fontAlgn="base" hangingPunct="0">
              <a:spcBef>
                <a:spcPct val="0"/>
              </a:spcBef>
              <a:spcAft>
                <a:spcPct val="0"/>
              </a:spcAft>
              <a:defRPr sz="4400">
                <a:solidFill>
                  <a:schemeClr val="tx1"/>
                </a:solidFill>
                <a:latin typeface="DecimaWE Rg" panose="02000000000000000000" pitchFamily="2" charset="0"/>
              </a:defRPr>
            </a:lvl9pPr>
          </a:lstStyle>
          <a:p>
            <a:pPr eaLnBrk="1" hangingPunct="1">
              <a:spcBef>
                <a:spcPct val="50000"/>
              </a:spcBef>
            </a:pPr>
            <a:r>
              <a:rPr lang="it-IT" altLang="it-IT" sz="2000" dirty="0">
                <a:solidFill>
                  <a:schemeClr val="bg1"/>
                </a:solidFill>
              </a:rPr>
              <a:t>Direzione Centrale patrimonio, demanio, servizi generali e sistemi informativi Servizio Centrale unica di committenza e provveditorato</a:t>
            </a:r>
          </a:p>
          <a:p>
            <a:pPr eaLnBrk="1" hangingPunct="1">
              <a:spcBef>
                <a:spcPct val="50000"/>
              </a:spcBef>
            </a:pPr>
            <a:endParaRPr lang="it-IT" altLang="it-IT" sz="2000" dirty="0">
              <a:solidFill>
                <a:schemeClr val="bg1"/>
              </a:solidFill>
            </a:endParaRPr>
          </a:p>
        </p:txBody>
      </p:sp>
      <p:sp>
        <p:nvSpPr>
          <p:cNvPr id="9" name="CasellaDiTesto 8">
            <a:extLst>
              <a:ext uri="{FF2B5EF4-FFF2-40B4-BE49-F238E27FC236}">
                <a16:creationId xmlns:a16="http://schemas.microsoft.com/office/drawing/2014/main" id="{54BDA58B-06F4-7FA6-35C0-C7A3794A3AE7}"/>
              </a:ext>
            </a:extLst>
          </p:cNvPr>
          <p:cNvSpPr txBox="1"/>
          <p:nvPr/>
        </p:nvSpPr>
        <p:spPr>
          <a:xfrm>
            <a:off x="179512" y="2204864"/>
            <a:ext cx="8454825" cy="4170372"/>
          </a:xfrm>
          <a:prstGeom prst="rect">
            <a:avLst/>
          </a:prstGeom>
          <a:noFill/>
        </p:spPr>
        <p:txBody>
          <a:bodyPr wrap="square" rtlCol="0">
            <a:spAutoFit/>
          </a:bodyPr>
          <a:lstStyle/>
          <a:p>
            <a:pPr>
              <a:spcAft>
                <a:spcPts val="0"/>
              </a:spcAft>
            </a:pPr>
            <a:r>
              <a:rPr lang="it-IT" sz="1800" u="sng" dirty="0"/>
              <a:t>Richiesta 20/05/2026</a:t>
            </a:r>
            <a:r>
              <a:rPr lang="it-IT" sz="1800" dirty="0"/>
              <a:t>:</a:t>
            </a:r>
          </a:p>
          <a:p>
            <a:pPr>
              <a:spcAft>
                <a:spcPts val="0"/>
              </a:spcAft>
            </a:pPr>
            <a:r>
              <a:rPr lang="it-IT" sz="1800" dirty="0">
                <a:solidFill>
                  <a:srgbClr val="0070C0"/>
                </a:solidFill>
              </a:rPr>
              <a:t>Secondo quesito: Modalità di calcolo del valore stimato dell’appalto.</a:t>
            </a:r>
          </a:p>
          <a:p>
            <a:pPr>
              <a:spcAft>
                <a:spcPts val="0"/>
              </a:spcAft>
            </a:pPr>
            <a:r>
              <a:rPr lang="it-IT" sz="1600" dirty="0">
                <a:solidFill>
                  <a:srgbClr val="0070C0"/>
                </a:solidFill>
              </a:rPr>
              <a:t>il valore stimato di un appalto è stato determinato come segue: </a:t>
            </a:r>
          </a:p>
          <a:p>
            <a:pPr>
              <a:spcAft>
                <a:spcPts val="0"/>
              </a:spcAft>
            </a:pPr>
            <a:endParaRPr lang="it-IT" sz="1800" dirty="0">
              <a:solidFill>
                <a:srgbClr val="0070C0"/>
              </a:solidFill>
            </a:endParaRPr>
          </a:p>
          <a:p>
            <a:pPr>
              <a:spcAft>
                <a:spcPts val="600"/>
              </a:spcAft>
            </a:pPr>
            <a:endParaRPr lang="it-IT" sz="1800" dirty="0">
              <a:solidFill>
                <a:srgbClr val="0070C0"/>
              </a:solidFill>
            </a:endParaRPr>
          </a:p>
          <a:p>
            <a:pPr>
              <a:spcAft>
                <a:spcPts val="600"/>
              </a:spcAft>
            </a:pPr>
            <a:endParaRPr lang="it-IT" sz="1600" dirty="0">
              <a:solidFill>
                <a:srgbClr val="0070C0"/>
              </a:solidFill>
            </a:endParaRPr>
          </a:p>
          <a:p>
            <a:pPr>
              <a:spcAft>
                <a:spcPts val="600"/>
              </a:spcAft>
            </a:pPr>
            <a:endParaRPr lang="it-IT" sz="1600" dirty="0">
              <a:solidFill>
                <a:srgbClr val="0070C0"/>
              </a:solidFill>
            </a:endParaRPr>
          </a:p>
          <a:p>
            <a:pPr algn="just">
              <a:spcAft>
                <a:spcPts val="0"/>
              </a:spcAft>
            </a:pPr>
            <a:endParaRPr lang="it-IT" sz="1600" dirty="0">
              <a:solidFill>
                <a:srgbClr val="0070C0"/>
              </a:solidFill>
            </a:endParaRPr>
          </a:p>
          <a:p>
            <a:pPr algn="just">
              <a:spcAft>
                <a:spcPts val="0"/>
              </a:spcAft>
            </a:pPr>
            <a:endParaRPr lang="it-IT" sz="1600" dirty="0">
              <a:solidFill>
                <a:srgbClr val="0070C0"/>
              </a:solidFill>
            </a:endParaRPr>
          </a:p>
          <a:p>
            <a:pPr algn="just">
              <a:spcAft>
                <a:spcPts val="0"/>
              </a:spcAft>
            </a:pPr>
            <a:endParaRPr lang="it-IT" sz="1600" dirty="0">
              <a:solidFill>
                <a:srgbClr val="0070C0"/>
              </a:solidFill>
            </a:endParaRPr>
          </a:p>
          <a:p>
            <a:pPr algn="just">
              <a:spcAft>
                <a:spcPts val="0"/>
              </a:spcAft>
            </a:pPr>
            <a:r>
              <a:rPr lang="it-IT" sz="1600" dirty="0">
                <a:solidFill>
                  <a:srgbClr val="0070C0"/>
                </a:solidFill>
              </a:rPr>
              <a:t>Si chiede:</a:t>
            </a:r>
          </a:p>
          <a:p>
            <a:pPr algn="just">
              <a:spcAft>
                <a:spcPts val="0"/>
              </a:spcAft>
            </a:pPr>
            <a:r>
              <a:rPr lang="it-IT" sz="1600" dirty="0">
                <a:solidFill>
                  <a:srgbClr val="0070C0"/>
                </a:solidFill>
              </a:rPr>
              <a:t>1.se tale modalità di determinazione del valore stimato sia corretta;</a:t>
            </a:r>
          </a:p>
          <a:p>
            <a:pPr algn="just">
              <a:spcAft>
                <a:spcPts val="0"/>
              </a:spcAft>
            </a:pPr>
            <a:r>
              <a:rPr lang="it-IT" sz="1600" dirty="0">
                <a:solidFill>
                  <a:srgbClr val="0070C0"/>
                </a:solidFill>
              </a:rPr>
              <a:t>2.se il quinto d’obbligo debba essere calcolato sulla sola base d’asta, oppure secondo criteri diversi (ad es. alla luce dell’Allegato II.14, art. 5, comma 6 del Codice).</a:t>
            </a:r>
          </a:p>
          <a:p>
            <a:pPr>
              <a:spcAft>
                <a:spcPts val="600"/>
              </a:spcAft>
            </a:pPr>
            <a:endParaRPr lang="it-IT" sz="1800" dirty="0"/>
          </a:p>
        </p:txBody>
      </p:sp>
      <p:graphicFrame>
        <p:nvGraphicFramePr>
          <p:cNvPr id="2" name="Tabella 1">
            <a:extLst>
              <a:ext uri="{FF2B5EF4-FFF2-40B4-BE49-F238E27FC236}">
                <a16:creationId xmlns:a16="http://schemas.microsoft.com/office/drawing/2014/main" id="{3A4E1DB3-8E23-CE85-96CA-944F458EEACC}"/>
              </a:ext>
            </a:extLst>
          </p:cNvPr>
          <p:cNvGraphicFramePr>
            <a:graphicFrameLocks noGrp="1"/>
          </p:cNvGraphicFramePr>
          <p:nvPr>
            <p:extLst>
              <p:ext uri="{D42A27DB-BD31-4B8C-83A1-F6EECF244321}">
                <p14:modId xmlns:p14="http://schemas.microsoft.com/office/powerpoint/2010/main" val="3067943125"/>
              </p:ext>
            </p:extLst>
          </p:nvPr>
        </p:nvGraphicFramePr>
        <p:xfrm>
          <a:off x="1192237" y="3083932"/>
          <a:ext cx="6397576" cy="1986280"/>
        </p:xfrm>
        <a:graphic>
          <a:graphicData uri="http://schemas.openxmlformats.org/drawingml/2006/table">
            <a:tbl>
              <a:tblPr firstRow="1" bandRow="1">
                <a:tableStyleId>{21E4AEA4-8DFA-4A89-87EB-49C32662AFE0}</a:tableStyleId>
              </a:tblPr>
              <a:tblGrid>
                <a:gridCol w="3229224">
                  <a:extLst>
                    <a:ext uri="{9D8B030D-6E8A-4147-A177-3AD203B41FA5}">
                      <a16:colId xmlns:a16="http://schemas.microsoft.com/office/drawing/2014/main" val="1350388497"/>
                    </a:ext>
                  </a:extLst>
                </a:gridCol>
                <a:gridCol w="3168352">
                  <a:extLst>
                    <a:ext uri="{9D8B030D-6E8A-4147-A177-3AD203B41FA5}">
                      <a16:colId xmlns:a16="http://schemas.microsoft.com/office/drawing/2014/main" val="4065305912"/>
                    </a:ext>
                  </a:extLst>
                </a:gridCol>
              </a:tblGrid>
              <a:tr h="360040">
                <a:tc>
                  <a:txBody>
                    <a:bodyPr/>
                    <a:lstStyle/>
                    <a:p>
                      <a:r>
                        <a:rPr lang="it-IT" dirty="0"/>
                        <a:t>Base d’asta</a:t>
                      </a:r>
                    </a:p>
                  </a:txBody>
                  <a:tcPr/>
                </a:tc>
                <a:tc>
                  <a:txBody>
                    <a:bodyPr/>
                    <a:lstStyle/>
                    <a:p>
                      <a:pPr algn="ctr"/>
                      <a:r>
                        <a:rPr lang="it-IT" dirty="0"/>
                        <a:t>€ 2.000.000</a:t>
                      </a:r>
                    </a:p>
                  </a:txBody>
                  <a:tcPr/>
                </a:tc>
                <a:extLst>
                  <a:ext uri="{0D108BD9-81ED-4DB2-BD59-A6C34878D82A}">
                    <a16:rowId xmlns:a16="http://schemas.microsoft.com/office/drawing/2014/main" val="1119822584"/>
                  </a:ext>
                </a:extLst>
              </a:tr>
              <a:tr h="301104">
                <a:tc>
                  <a:txBody>
                    <a:bodyPr/>
                    <a:lstStyle/>
                    <a:p>
                      <a:r>
                        <a:rPr lang="it-IT" dirty="0"/>
                        <a:t>Opzione art. 120, co 1 lettera a) </a:t>
                      </a:r>
                    </a:p>
                    <a:p>
                      <a:r>
                        <a:rPr lang="it-IT" sz="1600" dirty="0"/>
                        <a:t>(pari al 50% della base d’asta)</a:t>
                      </a:r>
                    </a:p>
                  </a:txBody>
                  <a:tcPr/>
                </a:tc>
                <a:tc>
                  <a:txBody>
                    <a:bodyPr/>
                    <a:lstStyle/>
                    <a:p>
                      <a:pPr algn="ctr"/>
                      <a:r>
                        <a:rPr lang="it-IT" dirty="0"/>
                        <a:t>€ 1.000.000</a:t>
                      </a:r>
                    </a:p>
                    <a:p>
                      <a:pPr algn="ctr"/>
                      <a:endParaRPr lang="it-IT" dirty="0"/>
                    </a:p>
                  </a:txBody>
                  <a:tcPr/>
                </a:tc>
                <a:extLst>
                  <a:ext uri="{0D108BD9-81ED-4DB2-BD59-A6C34878D82A}">
                    <a16:rowId xmlns:a16="http://schemas.microsoft.com/office/drawing/2014/main" val="3869251029"/>
                  </a:ext>
                </a:extLst>
              </a:tr>
              <a:tr h="267568">
                <a:tc>
                  <a:txBody>
                    <a:bodyPr/>
                    <a:lstStyle/>
                    <a:p>
                      <a:r>
                        <a:rPr lang="it-IT" dirty="0"/>
                        <a:t>Quinto d’obbligo art. 120, c. 9</a:t>
                      </a:r>
                    </a:p>
                    <a:p>
                      <a:r>
                        <a:rPr lang="it-IT" sz="1600" dirty="0"/>
                        <a:t>(pari al 20% della base d’asta)</a:t>
                      </a:r>
                    </a:p>
                  </a:txBody>
                  <a:tcPr/>
                </a:tc>
                <a:tc>
                  <a:txBody>
                    <a:bodyPr/>
                    <a:lstStyle/>
                    <a:p>
                      <a:pPr algn="ctr"/>
                      <a:r>
                        <a:rPr lang="it-IT" dirty="0"/>
                        <a:t>€ 400.000</a:t>
                      </a:r>
                    </a:p>
                  </a:txBody>
                  <a:tcPr/>
                </a:tc>
                <a:extLst>
                  <a:ext uri="{0D108BD9-81ED-4DB2-BD59-A6C34878D82A}">
                    <a16:rowId xmlns:a16="http://schemas.microsoft.com/office/drawing/2014/main" val="272171766"/>
                  </a:ext>
                </a:extLst>
              </a:tr>
              <a:tr h="370840">
                <a:tc>
                  <a:txBody>
                    <a:bodyPr/>
                    <a:lstStyle/>
                    <a:p>
                      <a:r>
                        <a:rPr lang="it-IT" dirty="0"/>
                        <a:t>TOTALE</a:t>
                      </a:r>
                    </a:p>
                  </a:txBody>
                  <a:tcPr/>
                </a:tc>
                <a:tc>
                  <a:txBody>
                    <a:bodyPr/>
                    <a:lstStyle/>
                    <a:p>
                      <a:pPr algn="ctr"/>
                      <a:r>
                        <a:rPr lang="it-IT" dirty="0"/>
                        <a:t>€ 3.400.000</a:t>
                      </a:r>
                    </a:p>
                  </a:txBody>
                  <a:tcPr/>
                </a:tc>
                <a:extLst>
                  <a:ext uri="{0D108BD9-81ED-4DB2-BD59-A6C34878D82A}">
                    <a16:rowId xmlns:a16="http://schemas.microsoft.com/office/drawing/2014/main" val="130212844"/>
                  </a:ext>
                </a:extLst>
              </a:tr>
            </a:tbl>
          </a:graphicData>
        </a:graphic>
      </p:graphicFrame>
    </p:spTree>
    <p:extLst>
      <p:ext uri="{BB962C8B-B14F-4D97-AF65-F5344CB8AC3E}">
        <p14:creationId xmlns:p14="http://schemas.microsoft.com/office/powerpoint/2010/main" val="2805122918"/>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04DCE2-9224-BE8F-2FA6-A819CFE019C3}"/>
            </a:ext>
          </a:extLst>
        </p:cNvPr>
        <p:cNvGrpSpPr/>
        <p:nvPr/>
      </p:nvGrpSpPr>
      <p:grpSpPr>
        <a:xfrm>
          <a:off x="0" y="0"/>
          <a:ext cx="0" cy="0"/>
          <a:chOff x="0" y="0"/>
          <a:chExt cx="0" cy="0"/>
        </a:xfrm>
      </p:grpSpPr>
      <p:sp>
        <p:nvSpPr>
          <p:cNvPr id="24578" name="Rectangle 2">
            <a:extLst>
              <a:ext uri="{FF2B5EF4-FFF2-40B4-BE49-F238E27FC236}">
                <a16:creationId xmlns:a16="http://schemas.microsoft.com/office/drawing/2014/main" id="{BD1C2E3F-31D7-FBCE-35A2-630EE5BAC356}"/>
              </a:ext>
            </a:extLst>
          </p:cNvPr>
          <p:cNvSpPr>
            <a:spLocks noGrp="1" noChangeArrowheads="1"/>
          </p:cNvSpPr>
          <p:nvPr>
            <p:ph type="title"/>
          </p:nvPr>
        </p:nvSpPr>
        <p:spPr bwMode="auto">
          <a:xfrm>
            <a:off x="395288" y="836713"/>
            <a:ext cx="8058150" cy="12241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it-IT" altLang="it-IT" dirty="0"/>
              <a:t>Esempio consulenza: Quinto d’obbligo ex art. 120, comma 9, d.lgs. 36/2023</a:t>
            </a:r>
          </a:p>
        </p:txBody>
      </p:sp>
      <p:sp>
        <p:nvSpPr>
          <p:cNvPr id="3" name="Rettangolo 2">
            <a:extLst>
              <a:ext uri="{FF2B5EF4-FFF2-40B4-BE49-F238E27FC236}">
                <a16:creationId xmlns:a16="http://schemas.microsoft.com/office/drawing/2014/main" id="{37401354-F590-7507-D1BC-A1E0FA7517B3}"/>
              </a:ext>
            </a:extLst>
          </p:cNvPr>
          <p:cNvSpPr/>
          <p:nvPr/>
        </p:nvSpPr>
        <p:spPr bwMode="auto">
          <a:xfrm>
            <a:off x="322164" y="6237312"/>
            <a:ext cx="7058148" cy="432048"/>
          </a:xfrm>
          <a:prstGeom prst="rect">
            <a:avLst/>
          </a:prstGeom>
          <a:solidFill>
            <a:srgbClr val="21449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it-IT" sz="4400" b="0" i="0" u="none" strike="noStrike" cap="none" normalizeH="0" baseline="0">
              <a:ln>
                <a:noFill/>
              </a:ln>
              <a:solidFill>
                <a:schemeClr val="tx1"/>
              </a:solidFill>
              <a:effectLst/>
              <a:latin typeface="DecimaWE Rg" panose="02000000000000000000" pitchFamily="2" charset="0"/>
            </a:endParaRPr>
          </a:p>
        </p:txBody>
      </p:sp>
      <p:sp>
        <p:nvSpPr>
          <p:cNvPr id="8" name="Text Box 27">
            <a:extLst>
              <a:ext uri="{FF2B5EF4-FFF2-40B4-BE49-F238E27FC236}">
                <a16:creationId xmlns:a16="http://schemas.microsoft.com/office/drawing/2014/main" id="{43558464-EC4E-7D98-AFB9-165C3C22CE20}"/>
              </a:ext>
            </a:extLst>
          </p:cNvPr>
          <p:cNvSpPr txBox="1">
            <a:spLocks noChangeArrowheads="1"/>
          </p:cNvSpPr>
          <p:nvPr/>
        </p:nvSpPr>
        <p:spPr bwMode="auto">
          <a:xfrm>
            <a:off x="400050" y="6093296"/>
            <a:ext cx="798195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a:defRPr sz="4400">
                <a:solidFill>
                  <a:schemeClr val="tx1"/>
                </a:solidFill>
                <a:latin typeface="DecimaWE Rg" panose="02000000000000000000" pitchFamily="2" charset="0"/>
              </a:defRPr>
            </a:lvl1pPr>
            <a:lvl2pPr marL="742950" indent="-285750">
              <a:defRPr sz="4400">
                <a:solidFill>
                  <a:schemeClr val="tx1"/>
                </a:solidFill>
                <a:latin typeface="DecimaWE Rg" panose="02000000000000000000" pitchFamily="2" charset="0"/>
              </a:defRPr>
            </a:lvl2pPr>
            <a:lvl3pPr marL="1143000" indent="-228600">
              <a:defRPr sz="4400">
                <a:solidFill>
                  <a:schemeClr val="tx1"/>
                </a:solidFill>
                <a:latin typeface="DecimaWE Rg" panose="02000000000000000000" pitchFamily="2" charset="0"/>
              </a:defRPr>
            </a:lvl3pPr>
            <a:lvl4pPr marL="1600200" indent="-228600">
              <a:defRPr sz="4400">
                <a:solidFill>
                  <a:schemeClr val="tx1"/>
                </a:solidFill>
                <a:latin typeface="DecimaWE Rg" panose="02000000000000000000" pitchFamily="2" charset="0"/>
              </a:defRPr>
            </a:lvl4pPr>
            <a:lvl5pPr marL="2057400" indent="-228600">
              <a:defRPr sz="4400">
                <a:solidFill>
                  <a:schemeClr val="tx1"/>
                </a:solidFill>
                <a:latin typeface="DecimaWE Rg" panose="02000000000000000000" pitchFamily="2" charset="0"/>
              </a:defRPr>
            </a:lvl5pPr>
            <a:lvl6pPr marL="2514600" indent="-228600" eaLnBrk="0" fontAlgn="base" hangingPunct="0">
              <a:spcBef>
                <a:spcPct val="0"/>
              </a:spcBef>
              <a:spcAft>
                <a:spcPct val="0"/>
              </a:spcAft>
              <a:defRPr sz="4400">
                <a:solidFill>
                  <a:schemeClr val="tx1"/>
                </a:solidFill>
                <a:latin typeface="DecimaWE Rg" panose="02000000000000000000" pitchFamily="2" charset="0"/>
              </a:defRPr>
            </a:lvl6pPr>
            <a:lvl7pPr marL="2971800" indent="-228600" eaLnBrk="0" fontAlgn="base" hangingPunct="0">
              <a:spcBef>
                <a:spcPct val="0"/>
              </a:spcBef>
              <a:spcAft>
                <a:spcPct val="0"/>
              </a:spcAft>
              <a:defRPr sz="4400">
                <a:solidFill>
                  <a:schemeClr val="tx1"/>
                </a:solidFill>
                <a:latin typeface="DecimaWE Rg" panose="02000000000000000000" pitchFamily="2" charset="0"/>
              </a:defRPr>
            </a:lvl7pPr>
            <a:lvl8pPr marL="3429000" indent="-228600" eaLnBrk="0" fontAlgn="base" hangingPunct="0">
              <a:spcBef>
                <a:spcPct val="0"/>
              </a:spcBef>
              <a:spcAft>
                <a:spcPct val="0"/>
              </a:spcAft>
              <a:defRPr sz="4400">
                <a:solidFill>
                  <a:schemeClr val="tx1"/>
                </a:solidFill>
                <a:latin typeface="DecimaWE Rg" panose="02000000000000000000" pitchFamily="2" charset="0"/>
              </a:defRPr>
            </a:lvl8pPr>
            <a:lvl9pPr marL="3886200" indent="-228600" eaLnBrk="0" fontAlgn="base" hangingPunct="0">
              <a:spcBef>
                <a:spcPct val="0"/>
              </a:spcBef>
              <a:spcAft>
                <a:spcPct val="0"/>
              </a:spcAft>
              <a:defRPr sz="4400">
                <a:solidFill>
                  <a:schemeClr val="tx1"/>
                </a:solidFill>
                <a:latin typeface="DecimaWE Rg" panose="02000000000000000000" pitchFamily="2" charset="0"/>
              </a:defRPr>
            </a:lvl9pPr>
          </a:lstStyle>
          <a:p>
            <a:pPr eaLnBrk="1" hangingPunct="1">
              <a:spcBef>
                <a:spcPct val="50000"/>
              </a:spcBef>
            </a:pPr>
            <a:r>
              <a:rPr lang="it-IT" altLang="it-IT" sz="2000" dirty="0">
                <a:solidFill>
                  <a:schemeClr val="bg1"/>
                </a:solidFill>
              </a:rPr>
              <a:t>Direzione Centrale patrimonio, demanio, servizi generali e sistemi informativi Servizio Centrale unica di committenza e provveditorato</a:t>
            </a:r>
          </a:p>
          <a:p>
            <a:pPr eaLnBrk="1" hangingPunct="1">
              <a:spcBef>
                <a:spcPct val="50000"/>
              </a:spcBef>
            </a:pPr>
            <a:endParaRPr lang="it-IT" altLang="it-IT" sz="2000" dirty="0">
              <a:solidFill>
                <a:schemeClr val="bg1"/>
              </a:solidFill>
            </a:endParaRPr>
          </a:p>
        </p:txBody>
      </p:sp>
      <p:sp>
        <p:nvSpPr>
          <p:cNvPr id="9" name="CasellaDiTesto 8">
            <a:extLst>
              <a:ext uri="{FF2B5EF4-FFF2-40B4-BE49-F238E27FC236}">
                <a16:creationId xmlns:a16="http://schemas.microsoft.com/office/drawing/2014/main" id="{76E47D5C-3527-5216-AA46-6F9E15A424FC}"/>
              </a:ext>
            </a:extLst>
          </p:cNvPr>
          <p:cNvSpPr txBox="1"/>
          <p:nvPr/>
        </p:nvSpPr>
        <p:spPr>
          <a:xfrm>
            <a:off x="322164" y="1829957"/>
            <a:ext cx="8262663" cy="4647426"/>
          </a:xfrm>
          <a:prstGeom prst="rect">
            <a:avLst/>
          </a:prstGeom>
          <a:noFill/>
        </p:spPr>
        <p:txBody>
          <a:bodyPr wrap="square" rtlCol="0">
            <a:spAutoFit/>
          </a:bodyPr>
          <a:lstStyle/>
          <a:p>
            <a:pPr>
              <a:spcAft>
                <a:spcPts val="600"/>
              </a:spcAft>
            </a:pPr>
            <a:r>
              <a:rPr lang="it-IT" sz="1800" dirty="0"/>
              <a:t>Riscontro 04/06/2026_ confronto con colleghi in corso di formazione nazionale:</a:t>
            </a:r>
          </a:p>
          <a:p>
            <a:pPr algn="just">
              <a:spcAft>
                <a:spcPts val="600"/>
              </a:spcAft>
            </a:pPr>
            <a:r>
              <a:rPr lang="it-IT" sz="1500" dirty="0"/>
              <a:t>Per quanto riguarda il primo quesito, si segnala, sul piano generale, che ai sensi dell’art. 120 del Codice le modifiche devono essere tali da </a:t>
            </a:r>
            <a:r>
              <a:rPr lang="it-IT" sz="1500" u="sng" dirty="0"/>
              <a:t>non alterare la struttura del contratto </a:t>
            </a:r>
            <a:r>
              <a:rPr lang="it-IT" sz="1500" dirty="0"/>
              <a:t>e l’operazione economica sottesa. Sulla scorta di tale premessa, si invita codesta stazione appaltante a valutare l’opportunità e l’impatto sul piano economico delle opzioni descritte. Si tenga conto anche del comma 2, secondo e terzo periodo, dell’art. 120 del Codice. </a:t>
            </a:r>
          </a:p>
          <a:p>
            <a:pPr algn="just">
              <a:spcAft>
                <a:spcPts val="600"/>
              </a:spcAft>
            </a:pPr>
            <a:r>
              <a:rPr lang="it-IT" sz="1500" dirty="0"/>
              <a:t>In ogni caso, aldilà delle percentuali di calcolo che possano essere applicate, si sottolinea che la modifica ai sensi dell’art. 120, comma 1 lett. a) richiede la necessità di includere tale possibilità all’interno di “clausole chiare precise ed inequivocabili”, che contengano una previsione motivata di tale eventualità in modo da rendere edotto l’OE di tutti gli elementi dell’affidamento, sulla base dei quali formulare un’offerta adeguata e ponderata.</a:t>
            </a:r>
          </a:p>
          <a:p>
            <a:pPr algn="just">
              <a:spcAft>
                <a:spcPts val="600"/>
              </a:spcAft>
            </a:pPr>
            <a:r>
              <a:rPr lang="it-IT" sz="1500" dirty="0"/>
              <a:t>In riferimento al secondo quesito, a seguito di attività di verifica e confronto con altre Stazioni Appaltanti, è emerso la preferenza a calcolare il quinto d’obbligo sulla base d’asta. Sul piano interpretativo, alcuni commentatori al Codice ritengono che il riferimento all’allegato II.14, art. 5, c. 6, sottenda una sorta di “previsione a consuntivo”, ovvero ad un calcolo basato su elementi quantificabili solo </a:t>
            </a:r>
            <a:r>
              <a:rPr lang="it-IT" sz="1500" i="1" dirty="0"/>
              <a:t>ex post</a:t>
            </a:r>
            <a:r>
              <a:rPr lang="it-IT" sz="1500" dirty="0"/>
              <a:t>, mentre il comma 9 dell’art. 120 prevede che il contenuto del quinto d’obbligo debba essere stabilito nei documenti iniziali. </a:t>
            </a:r>
          </a:p>
          <a:p>
            <a:pPr>
              <a:spcAft>
                <a:spcPts val="600"/>
              </a:spcAft>
            </a:pPr>
            <a:endParaRPr lang="it-IT" sz="1800" dirty="0"/>
          </a:p>
        </p:txBody>
      </p:sp>
    </p:spTree>
    <p:extLst>
      <p:ext uri="{BB962C8B-B14F-4D97-AF65-F5344CB8AC3E}">
        <p14:creationId xmlns:p14="http://schemas.microsoft.com/office/powerpoint/2010/main" val="4201925749"/>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AD7D23-F3B4-EE35-580D-AA9486E7E50A}"/>
            </a:ext>
          </a:extLst>
        </p:cNvPr>
        <p:cNvGrpSpPr/>
        <p:nvPr/>
      </p:nvGrpSpPr>
      <p:grpSpPr>
        <a:xfrm>
          <a:off x="0" y="0"/>
          <a:ext cx="0" cy="0"/>
          <a:chOff x="0" y="0"/>
          <a:chExt cx="0" cy="0"/>
        </a:xfrm>
      </p:grpSpPr>
      <p:sp>
        <p:nvSpPr>
          <p:cNvPr id="24578" name="Rectangle 2">
            <a:extLst>
              <a:ext uri="{FF2B5EF4-FFF2-40B4-BE49-F238E27FC236}">
                <a16:creationId xmlns:a16="http://schemas.microsoft.com/office/drawing/2014/main" id="{11C6A308-BC80-BF54-32E5-5C1628A115B9}"/>
              </a:ext>
            </a:extLst>
          </p:cNvPr>
          <p:cNvSpPr>
            <a:spLocks noGrp="1" noChangeArrowheads="1"/>
          </p:cNvSpPr>
          <p:nvPr>
            <p:ph type="title"/>
          </p:nvPr>
        </p:nvSpPr>
        <p:spPr bwMode="auto">
          <a:xfrm>
            <a:off x="395288" y="981075"/>
            <a:ext cx="8058150" cy="107977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it-IT" altLang="it-IT" dirty="0"/>
              <a:t>Esempio consulenza: Quinto d’obbligo ex art. 120, comma 9, d.lgs. 36/2023</a:t>
            </a:r>
          </a:p>
        </p:txBody>
      </p:sp>
      <p:sp>
        <p:nvSpPr>
          <p:cNvPr id="3" name="Rettangolo 2">
            <a:extLst>
              <a:ext uri="{FF2B5EF4-FFF2-40B4-BE49-F238E27FC236}">
                <a16:creationId xmlns:a16="http://schemas.microsoft.com/office/drawing/2014/main" id="{E6A81C26-B5F5-0BB3-0B15-D2A54A4AE3AF}"/>
              </a:ext>
            </a:extLst>
          </p:cNvPr>
          <p:cNvSpPr/>
          <p:nvPr/>
        </p:nvSpPr>
        <p:spPr bwMode="auto">
          <a:xfrm>
            <a:off x="322164" y="6237312"/>
            <a:ext cx="7058148" cy="432048"/>
          </a:xfrm>
          <a:prstGeom prst="rect">
            <a:avLst/>
          </a:prstGeom>
          <a:solidFill>
            <a:srgbClr val="21449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it-IT" sz="4400" b="0" i="0" u="none" strike="noStrike" cap="none" normalizeH="0" baseline="0">
              <a:ln>
                <a:noFill/>
              </a:ln>
              <a:solidFill>
                <a:schemeClr val="tx1"/>
              </a:solidFill>
              <a:effectLst/>
              <a:latin typeface="DecimaWE Rg" panose="02000000000000000000" pitchFamily="2" charset="0"/>
            </a:endParaRPr>
          </a:p>
        </p:txBody>
      </p:sp>
      <p:sp>
        <p:nvSpPr>
          <p:cNvPr id="8" name="Text Box 27">
            <a:extLst>
              <a:ext uri="{FF2B5EF4-FFF2-40B4-BE49-F238E27FC236}">
                <a16:creationId xmlns:a16="http://schemas.microsoft.com/office/drawing/2014/main" id="{83C692DA-4CF6-3E9C-68C4-80D86F4EAD85}"/>
              </a:ext>
            </a:extLst>
          </p:cNvPr>
          <p:cNvSpPr txBox="1">
            <a:spLocks noChangeArrowheads="1"/>
          </p:cNvSpPr>
          <p:nvPr/>
        </p:nvSpPr>
        <p:spPr bwMode="auto">
          <a:xfrm>
            <a:off x="400050" y="6093296"/>
            <a:ext cx="798195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a:defRPr sz="4400">
                <a:solidFill>
                  <a:schemeClr val="tx1"/>
                </a:solidFill>
                <a:latin typeface="DecimaWE Rg" panose="02000000000000000000" pitchFamily="2" charset="0"/>
              </a:defRPr>
            </a:lvl1pPr>
            <a:lvl2pPr marL="742950" indent="-285750">
              <a:defRPr sz="4400">
                <a:solidFill>
                  <a:schemeClr val="tx1"/>
                </a:solidFill>
                <a:latin typeface="DecimaWE Rg" panose="02000000000000000000" pitchFamily="2" charset="0"/>
              </a:defRPr>
            </a:lvl2pPr>
            <a:lvl3pPr marL="1143000" indent="-228600">
              <a:defRPr sz="4400">
                <a:solidFill>
                  <a:schemeClr val="tx1"/>
                </a:solidFill>
                <a:latin typeface="DecimaWE Rg" panose="02000000000000000000" pitchFamily="2" charset="0"/>
              </a:defRPr>
            </a:lvl3pPr>
            <a:lvl4pPr marL="1600200" indent="-228600">
              <a:defRPr sz="4400">
                <a:solidFill>
                  <a:schemeClr val="tx1"/>
                </a:solidFill>
                <a:latin typeface="DecimaWE Rg" panose="02000000000000000000" pitchFamily="2" charset="0"/>
              </a:defRPr>
            </a:lvl4pPr>
            <a:lvl5pPr marL="2057400" indent="-228600">
              <a:defRPr sz="4400">
                <a:solidFill>
                  <a:schemeClr val="tx1"/>
                </a:solidFill>
                <a:latin typeface="DecimaWE Rg" panose="02000000000000000000" pitchFamily="2" charset="0"/>
              </a:defRPr>
            </a:lvl5pPr>
            <a:lvl6pPr marL="2514600" indent="-228600" eaLnBrk="0" fontAlgn="base" hangingPunct="0">
              <a:spcBef>
                <a:spcPct val="0"/>
              </a:spcBef>
              <a:spcAft>
                <a:spcPct val="0"/>
              </a:spcAft>
              <a:defRPr sz="4400">
                <a:solidFill>
                  <a:schemeClr val="tx1"/>
                </a:solidFill>
                <a:latin typeface="DecimaWE Rg" panose="02000000000000000000" pitchFamily="2" charset="0"/>
              </a:defRPr>
            </a:lvl6pPr>
            <a:lvl7pPr marL="2971800" indent="-228600" eaLnBrk="0" fontAlgn="base" hangingPunct="0">
              <a:spcBef>
                <a:spcPct val="0"/>
              </a:spcBef>
              <a:spcAft>
                <a:spcPct val="0"/>
              </a:spcAft>
              <a:defRPr sz="4400">
                <a:solidFill>
                  <a:schemeClr val="tx1"/>
                </a:solidFill>
                <a:latin typeface="DecimaWE Rg" panose="02000000000000000000" pitchFamily="2" charset="0"/>
              </a:defRPr>
            </a:lvl7pPr>
            <a:lvl8pPr marL="3429000" indent="-228600" eaLnBrk="0" fontAlgn="base" hangingPunct="0">
              <a:spcBef>
                <a:spcPct val="0"/>
              </a:spcBef>
              <a:spcAft>
                <a:spcPct val="0"/>
              </a:spcAft>
              <a:defRPr sz="4400">
                <a:solidFill>
                  <a:schemeClr val="tx1"/>
                </a:solidFill>
                <a:latin typeface="DecimaWE Rg" panose="02000000000000000000" pitchFamily="2" charset="0"/>
              </a:defRPr>
            </a:lvl8pPr>
            <a:lvl9pPr marL="3886200" indent="-228600" eaLnBrk="0" fontAlgn="base" hangingPunct="0">
              <a:spcBef>
                <a:spcPct val="0"/>
              </a:spcBef>
              <a:spcAft>
                <a:spcPct val="0"/>
              </a:spcAft>
              <a:defRPr sz="4400">
                <a:solidFill>
                  <a:schemeClr val="tx1"/>
                </a:solidFill>
                <a:latin typeface="DecimaWE Rg" panose="02000000000000000000" pitchFamily="2" charset="0"/>
              </a:defRPr>
            </a:lvl9pPr>
          </a:lstStyle>
          <a:p>
            <a:pPr eaLnBrk="1" hangingPunct="1">
              <a:spcBef>
                <a:spcPct val="50000"/>
              </a:spcBef>
            </a:pPr>
            <a:r>
              <a:rPr lang="it-IT" altLang="it-IT" sz="2000" dirty="0">
                <a:solidFill>
                  <a:schemeClr val="bg1"/>
                </a:solidFill>
              </a:rPr>
              <a:t>Direzione Centrale patrimonio, demanio, servizi generali e sistemi informativi Servizio Centrale unica di committenza e provveditorato</a:t>
            </a:r>
          </a:p>
          <a:p>
            <a:pPr eaLnBrk="1" hangingPunct="1">
              <a:spcBef>
                <a:spcPct val="50000"/>
              </a:spcBef>
            </a:pPr>
            <a:endParaRPr lang="it-IT" altLang="it-IT" sz="2000" dirty="0">
              <a:solidFill>
                <a:schemeClr val="bg1"/>
              </a:solidFill>
            </a:endParaRPr>
          </a:p>
        </p:txBody>
      </p:sp>
      <p:sp>
        <p:nvSpPr>
          <p:cNvPr id="9" name="CasellaDiTesto 8">
            <a:extLst>
              <a:ext uri="{FF2B5EF4-FFF2-40B4-BE49-F238E27FC236}">
                <a16:creationId xmlns:a16="http://schemas.microsoft.com/office/drawing/2014/main" id="{12CD4A2C-CC2C-779F-7FD2-691C3206AAB6}"/>
              </a:ext>
            </a:extLst>
          </p:cNvPr>
          <p:cNvSpPr txBox="1"/>
          <p:nvPr/>
        </p:nvSpPr>
        <p:spPr>
          <a:xfrm>
            <a:off x="371674" y="2204864"/>
            <a:ext cx="8262663" cy="2185214"/>
          </a:xfrm>
          <a:prstGeom prst="rect">
            <a:avLst/>
          </a:prstGeom>
          <a:noFill/>
        </p:spPr>
        <p:txBody>
          <a:bodyPr wrap="square" rtlCol="0">
            <a:spAutoFit/>
          </a:bodyPr>
          <a:lstStyle/>
          <a:p>
            <a:pPr>
              <a:spcAft>
                <a:spcPts val="600"/>
              </a:spcAft>
            </a:pPr>
            <a:r>
              <a:rPr lang="it-IT" sz="1800" u="sng" dirty="0"/>
              <a:t>Richiesta 20/05/2026</a:t>
            </a:r>
            <a:r>
              <a:rPr lang="it-IT" sz="1800" dirty="0"/>
              <a:t>:</a:t>
            </a:r>
          </a:p>
          <a:p>
            <a:pPr>
              <a:spcAft>
                <a:spcPts val="600"/>
              </a:spcAft>
            </a:pPr>
            <a:r>
              <a:rPr lang="it-IT" sz="1800" dirty="0">
                <a:solidFill>
                  <a:srgbClr val="0070C0"/>
                </a:solidFill>
              </a:rPr>
              <a:t>Terzo quesito:</a:t>
            </a:r>
          </a:p>
          <a:p>
            <a:pPr>
              <a:spcAft>
                <a:spcPts val="600"/>
              </a:spcAft>
            </a:pPr>
            <a:r>
              <a:rPr lang="it-IT" sz="1800" dirty="0">
                <a:solidFill>
                  <a:srgbClr val="0070C0"/>
                </a:solidFill>
              </a:rPr>
              <a:t>In relazione al rapporto tra quinto d’obbligo e altre opzioni, come sopra esposto, si chiede di chiarire se le opzioni previste dall’art. 120, comma 1, lett. a) e il quinto d’obbligo </a:t>
            </a:r>
            <a:r>
              <a:rPr lang="it-IT" sz="1800" i="1" dirty="0">
                <a:solidFill>
                  <a:srgbClr val="0070C0"/>
                </a:solidFill>
              </a:rPr>
              <a:t>ex</a:t>
            </a:r>
            <a:r>
              <a:rPr lang="it-IT" sz="1800" dirty="0">
                <a:solidFill>
                  <a:srgbClr val="0070C0"/>
                </a:solidFill>
              </a:rPr>
              <a:t> comma 9 debbano essere considerate istituti distinti e autonomi, e quindi attivabili in modo indipendente (disgiunto) oppure se esista un collegamento funzionale o quantitativo tra le due fattispecie, tale da incidere sulla loro attivazione oppure sul loro valore.</a:t>
            </a:r>
            <a:endParaRPr lang="it-IT" sz="1800" dirty="0"/>
          </a:p>
        </p:txBody>
      </p:sp>
    </p:spTree>
    <p:extLst>
      <p:ext uri="{BB962C8B-B14F-4D97-AF65-F5344CB8AC3E}">
        <p14:creationId xmlns:p14="http://schemas.microsoft.com/office/powerpoint/2010/main" val="504222430"/>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FB088E-ED5A-1DCD-AA5D-762232B715E4}"/>
            </a:ext>
          </a:extLst>
        </p:cNvPr>
        <p:cNvGrpSpPr/>
        <p:nvPr/>
      </p:nvGrpSpPr>
      <p:grpSpPr>
        <a:xfrm>
          <a:off x="0" y="0"/>
          <a:ext cx="0" cy="0"/>
          <a:chOff x="0" y="0"/>
          <a:chExt cx="0" cy="0"/>
        </a:xfrm>
      </p:grpSpPr>
      <p:sp>
        <p:nvSpPr>
          <p:cNvPr id="24578" name="Rectangle 2">
            <a:extLst>
              <a:ext uri="{FF2B5EF4-FFF2-40B4-BE49-F238E27FC236}">
                <a16:creationId xmlns:a16="http://schemas.microsoft.com/office/drawing/2014/main" id="{F7B33EC4-E4CC-638B-484B-95F52F8C0178}"/>
              </a:ext>
            </a:extLst>
          </p:cNvPr>
          <p:cNvSpPr>
            <a:spLocks noGrp="1" noChangeArrowheads="1"/>
          </p:cNvSpPr>
          <p:nvPr>
            <p:ph type="title"/>
          </p:nvPr>
        </p:nvSpPr>
        <p:spPr bwMode="auto">
          <a:xfrm>
            <a:off x="399678" y="908720"/>
            <a:ext cx="8058150" cy="107977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spcAft>
                <a:spcPts val="0"/>
              </a:spcAft>
            </a:pPr>
            <a:r>
              <a:rPr lang="it-IT" altLang="it-IT" dirty="0"/>
              <a:t>Esempio consulenza: Quinto d’obbligo ex art. 120, comma 9, d.lgs. 36/2023</a:t>
            </a:r>
          </a:p>
        </p:txBody>
      </p:sp>
      <p:sp>
        <p:nvSpPr>
          <p:cNvPr id="3" name="Rettangolo 2">
            <a:extLst>
              <a:ext uri="{FF2B5EF4-FFF2-40B4-BE49-F238E27FC236}">
                <a16:creationId xmlns:a16="http://schemas.microsoft.com/office/drawing/2014/main" id="{E15E6773-ECF9-13E7-3D68-258B39AB4025}"/>
              </a:ext>
            </a:extLst>
          </p:cNvPr>
          <p:cNvSpPr/>
          <p:nvPr/>
        </p:nvSpPr>
        <p:spPr bwMode="auto">
          <a:xfrm>
            <a:off x="322164" y="6237312"/>
            <a:ext cx="7058148" cy="432048"/>
          </a:xfrm>
          <a:prstGeom prst="rect">
            <a:avLst/>
          </a:prstGeom>
          <a:solidFill>
            <a:srgbClr val="21449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it-IT" sz="4400" b="0" i="0" u="none" strike="noStrike" cap="none" normalizeH="0" baseline="0">
              <a:ln>
                <a:noFill/>
              </a:ln>
              <a:solidFill>
                <a:schemeClr val="tx1"/>
              </a:solidFill>
              <a:effectLst/>
              <a:latin typeface="DecimaWE Rg" panose="02000000000000000000" pitchFamily="2" charset="0"/>
            </a:endParaRPr>
          </a:p>
        </p:txBody>
      </p:sp>
      <p:sp>
        <p:nvSpPr>
          <p:cNvPr id="8" name="Text Box 27">
            <a:extLst>
              <a:ext uri="{FF2B5EF4-FFF2-40B4-BE49-F238E27FC236}">
                <a16:creationId xmlns:a16="http://schemas.microsoft.com/office/drawing/2014/main" id="{7A69C808-8DAF-0F89-4537-39DEE390137E}"/>
              </a:ext>
            </a:extLst>
          </p:cNvPr>
          <p:cNvSpPr txBox="1">
            <a:spLocks noChangeArrowheads="1"/>
          </p:cNvSpPr>
          <p:nvPr/>
        </p:nvSpPr>
        <p:spPr bwMode="auto">
          <a:xfrm>
            <a:off x="400050" y="6093296"/>
            <a:ext cx="798195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a:defRPr sz="4400">
                <a:solidFill>
                  <a:schemeClr val="tx1"/>
                </a:solidFill>
                <a:latin typeface="DecimaWE Rg" panose="02000000000000000000" pitchFamily="2" charset="0"/>
              </a:defRPr>
            </a:lvl1pPr>
            <a:lvl2pPr marL="742950" indent="-285750">
              <a:defRPr sz="4400">
                <a:solidFill>
                  <a:schemeClr val="tx1"/>
                </a:solidFill>
                <a:latin typeface="DecimaWE Rg" panose="02000000000000000000" pitchFamily="2" charset="0"/>
              </a:defRPr>
            </a:lvl2pPr>
            <a:lvl3pPr marL="1143000" indent="-228600">
              <a:defRPr sz="4400">
                <a:solidFill>
                  <a:schemeClr val="tx1"/>
                </a:solidFill>
                <a:latin typeface="DecimaWE Rg" panose="02000000000000000000" pitchFamily="2" charset="0"/>
              </a:defRPr>
            </a:lvl3pPr>
            <a:lvl4pPr marL="1600200" indent="-228600">
              <a:defRPr sz="4400">
                <a:solidFill>
                  <a:schemeClr val="tx1"/>
                </a:solidFill>
                <a:latin typeface="DecimaWE Rg" panose="02000000000000000000" pitchFamily="2" charset="0"/>
              </a:defRPr>
            </a:lvl4pPr>
            <a:lvl5pPr marL="2057400" indent="-228600">
              <a:defRPr sz="4400">
                <a:solidFill>
                  <a:schemeClr val="tx1"/>
                </a:solidFill>
                <a:latin typeface="DecimaWE Rg" panose="02000000000000000000" pitchFamily="2" charset="0"/>
              </a:defRPr>
            </a:lvl5pPr>
            <a:lvl6pPr marL="2514600" indent="-228600" eaLnBrk="0" fontAlgn="base" hangingPunct="0">
              <a:spcBef>
                <a:spcPct val="0"/>
              </a:spcBef>
              <a:spcAft>
                <a:spcPct val="0"/>
              </a:spcAft>
              <a:defRPr sz="4400">
                <a:solidFill>
                  <a:schemeClr val="tx1"/>
                </a:solidFill>
                <a:latin typeface="DecimaWE Rg" panose="02000000000000000000" pitchFamily="2" charset="0"/>
              </a:defRPr>
            </a:lvl6pPr>
            <a:lvl7pPr marL="2971800" indent="-228600" eaLnBrk="0" fontAlgn="base" hangingPunct="0">
              <a:spcBef>
                <a:spcPct val="0"/>
              </a:spcBef>
              <a:spcAft>
                <a:spcPct val="0"/>
              </a:spcAft>
              <a:defRPr sz="4400">
                <a:solidFill>
                  <a:schemeClr val="tx1"/>
                </a:solidFill>
                <a:latin typeface="DecimaWE Rg" panose="02000000000000000000" pitchFamily="2" charset="0"/>
              </a:defRPr>
            </a:lvl7pPr>
            <a:lvl8pPr marL="3429000" indent="-228600" eaLnBrk="0" fontAlgn="base" hangingPunct="0">
              <a:spcBef>
                <a:spcPct val="0"/>
              </a:spcBef>
              <a:spcAft>
                <a:spcPct val="0"/>
              </a:spcAft>
              <a:defRPr sz="4400">
                <a:solidFill>
                  <a:schemeClr val="tx1"/>
                </a:solidFill>
                <a:latin typeface="DecimaWE Rg" panose="02000000000000000000" pitchFamily="2" charset="0"/>
              </a:defRPr>
            </a:lvl8pPr>
            <a:lvl9pPr marL="3886200" indent="-228600" eaLnBrk="0" fontAlgn="base" hangingPunct="0">
              <a:spcBef>
                <a:spcPct val="0"/>
              </a:spcBef>
              <a:spcAft>
                <a:spcPct val="0"/>
              </a:spcAft>
              <a:defRPr sz="4400">
                <a:solidFill>
                  <a:schemeClr val="tx1"/>
                </a:solidFill>
                <a:latin typeface="DecimaWE Rg" panose="02000000000000000000" pitchFamily="2" charset="0"/>
              </a:defRPr>
            </a:lvl9pPr>
          </a:lstStyle>
          <a:p>
            <a:pPr eaLnBrk="1" hangingPunct="1">
              <a:spcBef>
                <a:spcPct val="50000"/>
              </a:spcBef>
            </a:pPr>
            <a:r>
              <a:rPr lang="it-IT" altLang="it-IT" sz="2000" dirty="0">
                <a:solidFill>
                  <a:schemeClr val="bg1"/>
                </a:solidFill>
              </a:rPr>
              <a:t>Direzione Centrale patrimonio, demanio, servizi generali e sistemi informativi Servizio Centrale unica di committenza e provveditorato</a:t>
            </a:r>
          </a:p>
          <a:p>
            <a:pPr eaLnBrk="1" hangingPunct="1">
              <a:spcBef>
                <a:spcPct val="50000"/>
              </a:spcBef>
            </a:pPr>
            <a:endParaRPr lang="it-IT" altLang="it-IT" sz="2000" dirty="0">
              <a:solidFill>
                <a:schemeClr val="bg1"/>
              </a:solidFill>
            </a:endParaRPr>
          </a:p>
        </p:txBody>
      </p:sp>
      <p:sp>
        <p:nvSpPr>
          <p:cNvPr id="9" name="CasellaDiTesto 8">
            <a:extLst>
              <a:ext uri="{FF2B5EF4-FFF2-40B4-BE49-F238E27FC236}">
                <a16:creationId xmlns:a16="http://schemas.microsoft.com/office/drawing/2014/main" id="{EF4293C8-8EA8-DB0D-7176-1786EA058C84}"/>
              </a:ext>
            </a:extLst>
          </p:cNvPr>
          <p:cNvSpPr txBox="1"/>
          <p:nvPr/>
        </p:nvSpPr>
        <p:spPr>
          <a:xfrm>
            <a:off x="378371" y="1927689"/>
            <a:ext cx="8262663" cy="4216539"/>
          </a:xfrm>
          <a:prstGeom prst="rect">
            <a:avLst/>
          </a:prstGeom>
          <a:noFill/>
        </p:spPr>
        <p:txBody>
          <a:bodyPr wrap="square" rtlCol="0">
            <a:spAutoFit/>
          </a:bodyPr>
          <a:lstStyle/>
          <a:p>
            <a:pPr>
              <a:spcAft>
                <a:spcPts val="600"/>
              </a:spcAft>
            </a:pPr>
            <a:r>
              <a:rPr lang="it-IT" sz="1400" dirty="0"/>
              <a:t>Riscontro 04/06/2026_ confronto con colleghi in corso di formazione nazionale:</a:t>
            </a:r>
          </a:p>
          <a:p>
            <a:pPr>
              <a:spcAft>
                <a:spcPts val="600"/>
              </a:spcAft>
            </a:pPr>
            <a:r>
              <a:rPr lang="it-IT" sz="1400" dirty="0"/>
              <a:t>I due istituti rispondono ad esigenze differenti, come diversi ne risultano anche i presupposti e i meccanismi di attivazione. In merito si rimanda al parere n. 2918/2024 del MIT. </a:t>
            </a:r>
          </a:p>
          <a:p>
            <a:pPr algn="just">
              <a:spcAft>
                <a:spcPts val="600"/>
              </a:spcAft>
            </a:pPr>
            <a:r>
              <a:rPr lang="it-IT" sz="1400" dirty="0"/>
              <a:t>In linea di principio, il quinto d’obbligo si distingue dalle altre varianti per la sua natura specifica. Esso rappresenta:</a:t>
            </a:r>
          </a:p>
          <a:p>
            <a:pPr marL="285750" indent="-285750" algn="just">
              <a:spcAft>
                <a:spcPts val="600"/>
              </a:spcAft>
              <a:buFont typeface="Arial" panose="020B0604020202020204" pitchFamily="34" charset="0"/>
              <a:buChar char="•"/>
            </a:pPr>
            <a:r>
              <a:rPr lang="it-IT" sz="1400" dirty="0"/>
              <a:t>una </a:t>
            </a:r>
            <a:r>
              <a:rPr lang="it-IT" sz="1400" u="sng" dirty="0"/>
              <a:t>modifica “di flessibilità</a:t>
            </a:r>
            <a:r>
              <a:rPr lang="it-IT" sz="1400" dirty="0"/>
              <a:t>”: mentre le varianti ordinarie spesso richiedono nuove perizie e negoziazioni complesse, il quinto d’obbligo è una clausola di salvaguardia. È una variazione quantitativa che la Pubblica Amministrazione “prenota” già nel bando di gara per gestire piccoli scostamenti senza dover rinegoziare i termini con l’impresa;</a:t>
            </a:r>
          </a:p>
          <a:p>
            <a:pPr marL="285750" indent="-285750" algn="just">
              <a:spcAft>
                <a:spcPts val="600"/>
              </a:spcAft>
              <a:buFont typeface="Arial" panose="020B0604020202020204" pitchFamily="34" charset="0"/>
              <a:buChar char="•"/>
            </a:pPr>
            <a:r>
              <a:rPr lang="it-IT" sz="1400" dirty="0"/>
              <a:t>una </a:t>
            </a:r>
            <a:r>
              <a:rPr lang="it-IT" sz="1400" u="sng" dirty="0"/>
              <a:t>variante non sostanziale</a:t>
            </a:r>
            <a:r>
              <a:rPr lang="it-IT" sz="1400" dirty="0"/>
              <a:t>: il Codice lo classifica come una modifica che non altera l’equilibrio del contratto. Poiché non cambia l’oggetto dell’appalto né la struttura dei prezzi, viene considerato uno strumento di gestione rapida: serve a far scorrere il lavoro senza intoppi burocratici, a patto che la natura della prestazione rimanga la stessa;</a:t>
            </a:r>
          </a:p>
          <a:p>
            <a:pPr marL="285750" indent="-285750" algn="just">
              <a:spcAft>
                <a:spcPts val="600"/>
              </a:spcAft>
              <a:buFont typeface="Arial" panose="020B0604020202020204" pitchFamily="34" charset="0"/>
              <a:buChar char="•"/>
            </a:pPr>
            <a:r>
              <a:rPr lang="it-IT" sz="1400" dirty="0"/>
              <a:t>uno </a:t>
            </a:r>
            <a:r>
              <a:rPr lang="it-IT" sz="1400" u="sng" dirty="0"/>
              <a:t>strumento autoritativo</a:t>
            </a:r>
            <a:r>
              <a:rPr lang="it-IT" sz="1400" dirty="0"/>
              <a:t>: il quinto d’obbligo è una variante con carattere unilaterale. Infatti, la stazione appaltante esercita un potere di comando per adeguare il contratto alle reali esigenze del cantiere o del servizio.</a:t>
            </a:r>
          </a:p>
          <a:p>
            <a:pPr algn="just">
              <a:spcAft>
                <a:spcPts val="600"/>
              </a:spcAft>
            </a:pPr>
            <a:r>
              <a:rPr lang="it-IT" sz="1400" u="sng" dirty="0"/>
              <a:t>In sintesi</a:t>
            </a:r>
            <a:r>
              <a:rPr lang="it-IT" sz="1400" dirty="0"/>
              <a:t>: se la variante ordinaria è un “nuovo accordo” per risolvere un problema imprevisto, il quinto d’obbligo è l’attivazione di una possibilità già prevista, che trasforma un’esigenza della Pubblica Amministrazione in un dovere immediato per l’appaltatore</a:t>
            </a:r>
          </a:p>
        </p:txBody>
      </p:sp>
    </p:spTree>
    <p:extLst>
      <p:ext uri="{BB962C8B-B14F-4D97-AF65-F5344CB8AC3E}">
        <p14:creationId xmlns:p14="http://schemas.microsoft.com/office/powerpoint/2010/main" val="2445888616"/>
      </p:ext>
    </p:extLst>
  </p:cSld>
  <p:clrMapOvr>
    <a:masterClrMapping/>
  </p:clrMapOvr>
  <p:transition/>
</p:sld>
</file>

<file path=ppt/theme/theme1.xml><?xml version="1.0" encoding="utf-8"?>
<a:theme xmlns:a="http://schemas.openxmlformats.org/drawingml/2006/main" name="Struttura predefinita">
  <a:themeElements>
    <a:clrScheme name="Struttura predefinita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Struttura predefinita">
      <a:majorFont>
        <a:latin typeface="DecimaWE Rg"/>
        <a:ea typeface=""/>
        <a:cs typeface=""/>
      </a:majorFont>
      <a:minorFont>
        <a:latin typeface="DecimaWE Rg"/>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it-IT" altLang="it-IT" sz="4400" b="0" i="0" u="none" strike="noStrike" cap="none" normalizeH="0" baseline="0" smtClean="0">
            <a:ln>
              <a:noFill/>
            </a:ln>
            <a:solidFill>
              <a:schemeClr val="tx1"/>
            </a:solidFill>
            <a:effectLst/>
            <a:latin typeface="DecimaWE Rg" panose="02000000000000000000" pitchFamily="2"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it-IT" altLang="it-IT" sz="4400" b="0" i="0" u="none" strike="noStrike" cap="none" normalizeH="0" baseline="0" smtClean="0">
            <a:ln>
              <a:noFill/>
            </a:ln>
            <a:solidFill>
              <a:schemeClr val="tx1"/>
            </a:solidFill>
            <a:effectLst/>
            <a:latin typeface="DecimaWE Rg" panose="02000000000000000000" pitchFamily="2" charset="0"/>
          </a:defRPr>
        </a:defPPr>
      </a:lstStyle>
    </a:lnDef>
  </a:objectDefaults>
  <a:extraClrSchemeLst>
    <a:extraClrScheme>
      <a:clrScheme name="Struttura predefinita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truttura predefinita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ruttura predefinita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ruttura predefinita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ruttura predefinita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ruttura predefinita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truttura predefinita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Personalizza struttur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Personalizza struttur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1_Personalizza struttur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Tema di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Tema di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LongProperties xmlns="http://schemas.microsoft.com/office/2006/metadata/longProperties"/>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4.xml><?xml version="1.0" encoding="utf-8"?>
<ct:contentTypeSchema xmlns:ct="http://schemas.microsoft.com/office/2006/metadata/contentType" xmlns:ma="http://schemas.microsoft.com/office/2006/metadata/properties/metaAttributes" ct:_="" ma:_="" ma:contentTypeName="Documento" ma:contentTypeID="0x0101009E1206B9E05AB8469C1230FE2638813A" ma:contentTypeVersion="1" ma:contentTypeDescription="Creare un nuovo documento." ma:contentTypeScope="" ma:versionID="3defdf147bba4906e4c87c9abf72ffa8">
  <xsd:schema xmlns:xsd="http://www.w3.org/2001/XMLSchema" xmlns:xs="http://www.w3.org/2001/XMLSchema" xmlns:p="http://schemas.microsoft.com/office/2006/metadata/properties" xmlns:ns1="http://schemas.microsoft.com/sharepoint/v3" targetNamespace="http://schemas.microsoft.com/office/2006/metadata/properties" ma:root="true" ma:fieldsID="007027eaa144eb809f075463d81fdffa"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Data inizio pianificazione" ma:description="" ma:hidden="true" ma:internalName="PublishingStartDate">
      <xsd:simpleType>
        <xsd:restriction base="dms:Unknown"/>
      </xsd:simpleType>
    </xsd:element>
    <xsd:element name="PublishingExpirationDate" ma:index="9" nillable="true" ma:displayName="Data fine pianificazione" ma:description=""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i contenuto"/>
        <xsd:element ref="dc:title" minOccurs="0" maxOccurs="1" ma:index="4" ma:displayName="Tito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32032C6-81A6-4DCF-882B-D80C02E9D326}">
  <ds:schemaRefs>
    <ds:schemaRef ds:uri="http://schemas.microsoft.com/sharepoint/v3/contenttype/forms"/>
  </ds:schemaRefs>
</ds:datastoreItem>
</file>

<file path=customXml/itemProps2.xml><?xml version="1.0" encoding="utf-8"?>
<ds:datastoreItem xmlns:ds="http://schemas.openxmlformats.org/officeDocument/2006/customXml" ds:itemID="{B037C7F5-CA04-4B75-A4BB-86BD969B5872}">
  <ds:schemaRefs>
    <ds:schemaRef ds:uri="http://schemas.microsoft.com/office/2006/metadata/longProperties"/>
  </ds:schemaRefs>
</ds:datastoreItem>
</file>

<file path=customXml/itemProps3.xml><?xml version="1.0" encoding="utf-8"?>
<ds:datastoreItem xmlns:ds="http://schemas.openxmlformats.org/officeDocument/2006/customXml" ds:itemID="{DF944F06-F17D-49B0-927D-8F63E3443827}">
  <ds:schemaRefs>
    <ds:schemaRef ds:uri="http://schemas.microsoft.com/sharepoint/v3"/>
    <ds:schemaRef ds:uri="http://www.w3.org/XML/1998/namespace"/>
    <ds:schemaRef ds:uri="http://schemas.microsoft.com/office/2006/documentManagement/types"/>
    <ds:schemaRef ds:uri="http://purl.org/dc/elements/1.1/"/>
    <ds:schemaRef ds:uri="http://schemas.microsoft.com/office/infopath/2007/PartnerControls"/>
    <ds:schemaRef ds:uri="http://schemas.microsoft.com/office/2006/metadata/properties"/>
    <ds:schemaRef ds:uri="http://schemas.openxmlformats.org/package/2006/metadata/core-properties"/>
    <ds:schemaRef ds:uri="http://purl.org/dc/dcmitype/"/>
    <ds:schemaRef ds:uri="http://purl.org/dc/terms/"/>
  </ds:schemaRefs>
</ds:datastoreItem>
</file>

<file path=customXml/itemProps4.xml><?xml version="1.0" encoding="utf-8"?>
<ds:datastoreItem xmlns:ds="http://schemas.openxmlformats.org/officeDocument/2006/customXml" ds:itemID="{9B909D31-F573-4C0A-A497-3CF081FB6F4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2021</TotalTime>
  <Words>5147</Words>
  <Application>Microsoft Office PowerPoint</Application>
  <PresentationFormat>Presentazione su schermo (4:3)</PresentationFormat>
  <Paragraphs>372</Paragraphs>
  <Slides>34</Slides>
  <Notes>33</Notes>
  <HiddenSlides>0</HiddenSlides>
  <MMClips>0</MMClips>
  <ScaleCrop>false</ScaleCrop>
  <HeadingPairs>
    <vt:vector size="6" baseType="variant">
      <vt:variant>
        <vt:lpstr>Caratteri utilizzati</vt:lpstr>
      </vt:variant>
      <vt:variant>
        <vt:i4>8</vt:i4>
      </vt:variant>
      <vt:variant>
        <vt:lpstr>Tema</vt:lpstr>
      </vt:variant>
      <vt:variant>
        <vt:i4>4</vt:i4>
      </vt:variant>
      <vt:variant>
        <vt:lpstr>Titoli diapositive</vt:lpstr>
      </vt:variant>
      <vt:variant>
        <vt:i4>34</vt:i4>
      </vt:variant>
    </vt:vector>
  </HeadingPairs>
  <TitlesOfParts>
    <vt:vector size="46" baseType="lpstr">
      <vt:lpstr>Aptos</vt:lpstr>
      <vt:lpstr>Aptos Display</vt:lpstr>
      <vt:lpstr>Arial</vt:lpstr>
      <vt:lpstr>DecimaUNI02 Rg</vt:lpstr>
      <vt:lpstr>DecimaW03 Rg</vt:lpstr>
      <vt:lpstr>DecimaWE Rg</vt:lpstr>
      <vt:lpstr>Times New Roman</vt:lpstr>
      <vt:lpstr>Wingdings</vt:lpstr>
      <vt:lpstr>Struttura predefinita</vt:lpstr>
      <vt:lpstr>2_Personalizza struttura</vt:lpstr>
      <vt:lpstr>Personalizza struttura</vt:lpstr>
      <vt:lpstr>1_Personalizza struttura</vt:lpstr>
      <vt:lpstr>Presentazione standard di PowerPoint</vt:lpstr>
      <vt:lpstr>Servizi di consulenza e supporto forniti dalla CUC </vt:lpstr>
      <vt:lpstr>Servizi di consulenza e supporto forniti dalla CUC </vt:lpstr>
      <vt:lpstr>Servizi di consulenza e supporto forniti dalla CUC </vt:lpstr>
      <vt:lpstr>Servizi di consulenza e supporto forniti dalla CUC </vt:lpstr>
      <vt:lpstr>Servizi di consulenza e supporto forniti dalla CUC </vt:lpstr>
      <vt:lpstr>Servizi di consulenza e supporto forniti dalla CUC </vt:lpstr>
      <vt:lpstr>Servizi di consulenza e supporto forniti dalla CUC </vt:lpstr>
      <vt:lpstr>Servizi di consulenza e supporto forniti dalla CUC </vt:lpstr>
      <vt:lpstr>Il sistema di qualificazione delle stazioni appaltanti </vt:lpstr>
      <vt:lpstr>Il sistema di qualificazione delle stazioni appaltanti </vt:lpstr>
      <vt:lpstr>Il sistema di qualificazione delle stazioni appaltanti </vt:lpstr>
      <vt:lpstr>Il sistema di qualificazione delle stazioni appaltanti </vt:lpstr>
      <vt:lpstr>Il sistema di qualificazione delle stazioni appaltanti </vt:lpstr>
      <vt:lpstr>Il sistema di qualificazione delle stazioni appaltanti </vt:lpstr>
      <vt:lpstr>Il sistema di qualificazione delle stazioni appaltanti </vt:lpstr>
      <vt:lpstr>Il sistema di qualificazione delle stazioni appaltanti </vt:lpstr>
      <vt:lpstr>Esempio consulenza: Affidamento diretto di concessione sottosoglia  </vt:lpstr>
      <vt:lpstr>Esempio consulenza: Affidamento diretto di concessione sottosoglia</vt:lpstr>
      <vt:lpstr>Esempio consulenza: Affidamento diretto di concessione sottosoglia </vt:lpstr>
      <vt:lpstr>Esempio consulenza: Affidamento diretto di concessione sottosoglia </vt:lpstr>
      <vt:lpstr>Esempio consulenza: Affidamento diretto di concessione sottosoglia </vt:lpstr>
      <vt:lpstr>Esempio consulenza: Ruolo DEC_ Direttore dell’esecuzione del contratto</vt:lpstr>
      <vt:lpstr>Esempio consulenza: Ruolo DEC_ Direttore dell’esecuzione del contratto</vt:lpstr>
      <vt:lpstr>Esempio consulenza: Ruolo DEC_ Direttore dell’esecuzione del contratto</vt:lpstr>
      <vt:lpstr>Esempio consulenza: Ruolo DEC_ Direttore dell’esecuzione del contratto</vt:lpstr>
      <vt:lpstr>Esempio consulenza: Ruolo DEC_ Direttore dell’esecuzione del contratto</vt:lpstr>
      <vt:lpstr>Esempio consulenza: Quinto d’obbligo ex art. 120, comma 9, d.lgs. 36/2023</vt:lpstr>
      <vt:lpstr>Esempio consulenza: Quinto d’obbligo ex art. 120, comma 9, d.lgs. 36/2023</vt:lpstr>
      <vt:lpstr>Esempio consulenza: Quinto d’obbligo ex art. 120, comma 9, d.lgs. 36/2023</vt:lpstr>
      <vt:lpstr>Esempio consulenza: Quinto d’obbligo ex art. 120, comma 9, d.lgs. 36/2023</vt:lpstr>
      <vt:lpstr>Esempio consulenza: Quinto d’obbligo ex art. 120, comma 9, d.lgs. 36/2023</vt:lpstr>
      <vt:lpstr>Esempio consulenza: Quinto d’obbligo ex art. 120, comma 9, d.lgs. 36/2023</vt:lpstr>
      <vt:lpstr>Esempio consulenza: Quinto d’obbligo ex art. 120, comma 9, d.lgs. 36/2023</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sandro</dc:creator>
  <cp:lastModifiedBy>Antares Giovanni</cp:lastModifiedBy>
  <cp:revision>116</cp:revision>
  <dcterms:created xsi:type="dcterms:W3CDTF">2006-02-07T08:20:31Z</dcterms:created>
  <dcterms:modified xsi:type="dcterms:W3CDTF">2026-10-16T07:24:40Z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ipologia">
    <vt:lpwstr>Varie</vt:lpwstr>
  </property>
  <property fmtid="{D5CDD505-2E9C-101B-9397-08002B2CF9AE}" pid="3" name="ContentTypeId">
    <vt:lpwstr>0x0101009E1206B9E05AB8469C1230FE2638813A</vt:lpwstr>
  </property>
</Properties>
</file>