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3.xml" ContentType="application/vnd.openxmlformats-officedocument.theme+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 id="2147483738" r:id="rId6"/>
    <p:sldMasterId id="2147483714" r:id="rId7"/>
    <p:sldMasterId id="2147483726" r:id="rId8"/>
  </p:sldMasterIdLst>
  <p:notesMasterIdLst>
    <p:notesMasterId r:id="rId29"/>
  </p:notesMasterIdLst>
  <p:handoutMasterIdLst>
    <p:handoutMasterId r:id="rId30"/>
  </p:handoutMasterIdLst>
  <p:sldIdLst>
    <p:sldId id="275" r:id="rId9"/>
    <p:sldId id="324" r:id="rId10"/>
    <p:sldId id="356" r:id="rId11"/>
    <p:sldId id="375" r:id="rId12"/>
    <p:sldId id="357" r:id="rId13"/>
    <p:sldId id="358" r:id="rId14"/>
    <p:sldId id="372" r:id="rId15"/>
    <p:sldId id="360" r:id="rId16"/>
    <p:sldId id="373" r:id="rId17"/>
    <p:sldId id="374" r:id="rId18"/>
    <p:sldId id="361" r:id="rId19"/>
    <p:sldId id="362" r:id="rId20"/>
    <p:sldId id="363" r:id="rId21"/>
    <p:sldId id="364" r:id="rId22"/>
    <p:sldId id="365" r:id="rId23"/>
    <p:sldId id="366" r:id="rId24"/>
    <p:sldId id="369" r:id="rId25"/>
    <p:sldId id="370" r:id="rId26"/>
    <p:sldId id="371" r:id="rId27"/>
    <p:sldId id="349" r:id="rId28"/>
  </p:sldIdLst>
  <p:sldSz cx="9144000" cy="6858000" type="screen4x3"/>
  <p:notesSz cx="6724650" cy="9774238"/>
  <p:defaultTextStyle>
    <a:defPPr>
      <a:defRPr lang="it-IT"/>
    </a:defPPr>
    <a:lvl1pPr algn="l" rtl="0" eaLnBrk="0" fontAlgn="base" hangingPunct="0">
      <a:spcBef>
        <a:spcPct val="0"/>
      </a:spcBef>
      <a:spcAft>
        <a:spcPct val="0"/>
      </a:spcAft>
      <a:defRPr sz="4400" kern="1200">
        <a:solidFill>
          <a:schemeClr val="tx1"/>
        </a:solidFill>
        <a:latin typeface="DecimaWE Rg" panose="02000000000000000000" pitchFamily="2" charset="0"/>
        <a:ea typeface="+mn-ea"/>
        <a:cs typeface="+mn-cs"/>
      </a:defRPr>
    </a:lvl1pPr>
    <a:lvl2pPr marL="457200" algn="l" rtl="0" eaLnBrk="0" fontAlgn="base" hangingPunct="0">
      <a:spcBef>
        <a:spcPct val="0"/>
      </a:spcBef>
      <a:spcAft>
        <a:spcPct val="0"/>
      </a:spcAft>
      <a:defRPr sz="4400" kern="1200">
        <a:solidFill>
          <a:schemeClr val="tx1"/>
        </a:solidFill>
        <a:latin typeface="DecimaWE Rg" panose="02000000000000000000" pitchFamily="2" charset="0"/>
        <a:ea typeface="+mn-ea"/>
        <a:cs typeface="+mn-cs"/>
      </a:defRPr>
    </a:lvl2pPr>
    <a:lvl3pPr marL="914400" algn="l" rtl="0" eaLnBrk="0" fontAlgn="base" hangingPunct="0">
      <a:spcBef>
        <a:spcPct val="0"/>
      </a:spcBef>
      <a:spcAft>
        <a:spcPct val="0"/>
      </a:spcAft>
      <a:defRPr sz="4400" kern="1200">
        <a:solidFill>
          <a:schemeClr val="tx1"/>
        </a:solidFill>
        <a:latin typeface="DecimaWE Rg" panose="02000000000000000000" pitchFamily="2" charset="0"/>
        <a:ea typeface="+mn-ea"/>
        <a:cs typeface="+mn-cs"/>
      </a:defRPr>
    </a:lvl3pPr>
    <a:lvl4pPr marL="1371600" algn="l" rtl="0" eaLnBrk="0" fontAlgn="base" hangingPunct="0">
      <a:spcBef>
        <a:spcPct val="0"/>
      </a:spcBef>
      <a:spcAft>
        <a:spcPct val="0"/>
      </a:spcAft>
      <a:defRPr sz="4400" kern="1200">
        <a:solidFill>
          <a:schemeClr val="tx1"/>
        </a:solidFill>
        <a:latin typeface="DecimaWE Rg" panose="02000000000000000000" pitchFamily="2" charset="0"/>
        <a:ea typeface="+mn-ea"/>
        <a:cs typeface="+mn-cs"/>
      </a:defRPr>
    </a:lvl4pPr>
    <a:lvl5pPr marL="1828800" algn="l" rtl="0" eaLnBrk="0" fontAlgn="base" hangingPunct="0">
      <a:spcBef>
        <a:spcPct val="0"/>
      </a:spcBef>
      <a:spcAft>
        <a:spcPct val="0"/>
      </a:spcAft>
      <a:defRPr sz="4400" kern="1200">
        <a:solidFill>
          <a:schemeClr val="tx1"/>
        </a:solidFill>
        <a:latin typeface="DecimaWE Rg" panose="02000000000000000000" pitchFamily="2" charset="0"/>
        <a:ea typeface="+mn-ea"/>
        <a:cs typeface="+mn-cs"/>
      </a:defRPr>
    </a:lvl5pPr>
    <a:lvl6pPr marL="2286000" algn="l" defTabSz="914400" rtl="0" eaLnBrk="1" latinLnBrk="0" hangingPunct="1">
      <a:defRPr sz="4400" kern="1200">
        <a:solidFill>
          <a:schemeClr val="tx1"/>
        </a:solidFill>
        <a:latin typeface="DecimaWE Rg" panose="02000000000000000000" pitchFamily="2" charset="0"/>
        <a:ea typeface="+mn-ea"/>
        <a:cs typeface="+mn-cs"/>
      </a:defRPr>
    </a:lvl6pPr>
    <a:lvl7pPr marL="2743200" algn="l" defTabSz="914400" rtl="0" eaLnBrk="1" latinLnBrk="0" hangingPunct="1">
      <a:defRPr sz="4400" kern="1200">
        <a:solidFill>
          <a:schemeClr val="tx1"/>
        </a:solidFill>
        <a:latin typeface="DecimaWE Rg" panose="02000000000000000000" pitchFamily="2" charset="0"/>
        <a:ea typeface="+mn-ea"/>
        <a:cs typeface="+mn-cs"/>
      </a:defRPr>
    </a:lvl7pPr>
    <a:lvl8pPr marL="3200400" algn="l" defTabSz="914400" rtl="0" eaLnBrk="1" latinLnBrk="0" hangingPunct="1">
      <a:defRPr sz="4400" kern="1200">
        <a:solidFill>
          <a:schemeClr val="tx1"/>
        </a:solidFill>
        <a:latin typeface="DecimaWE Rg" panose="02000000000000000000" pitchFamily="2" charset="0"/>
        <a:ea typeface="+mn-ea"/>
        <a:cs typeface="+mn-cs"/>
      </a:defRPr>
    </a:lvl8pPr>
    <a:lvl9pPr marL="3657600" algn="l" defTabSz="914400" rtl="0" eaLnBrk="1" latinLnBrk="0" hangingPunct="1">
      <a:defRPr sz="4400" kern="1200">
        <a:solidFill>
          <a:schemeClr val="tx1"/>
        </a:solidFill>
        <a:latin typeface="DecimaWE Rg" panose="02000000000000000000" pitchFamily="2" charset="0"/>
        <a:ea typeface="+mn-ea"/>
        <a:cs typeface="+mn-cs"/>
      </a:defRPr>
    </a:lvl9pPr>
  </p:defaultTextStyle>
  <p:extLst>
    <p:ext uri="{EFAFB233-063F-42B5-8137-9DF3F51BA10A}">
      <p15:sldGuideLst xmlns:p15="http://schemas.microsoft.com/office/powerpoint/2012/main">
        <p15:guide id="1" orient="horz" pos="864">
          <p15:clr>
            <a:srgbClr val="A4A3A4"/>
          </p15:clr>
        </p15:guide>
        <p15:guide id="2" pos="2880">
          <p15:clr>
            <a:srgbClr val="A4A3A4"/>
          </p15:clr>
        </p15:guide>
      </p15:sldGuideLst>
    </p:ext>
    <p:ext uri="{2D200454-40CA-4A62-9FC3-DE9A4176ACB9}">
      <p15:notesGuideLst xmlns:p15="http://schemas.microsoft.com/office/powerpoint/2012/main">
        <p15:guide id="1" orient="horz" pos="3079" userDrawn="1">
          <p15:clr>
            <a:srgbClr val="A4A3A4"/>
          </p15:clr>
        </p15:guide>
        <p15:guide id="2" pos="2118" userDrawn="1">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43965FD-48EA-00CD-59EB-3C5236B14769}" name="Bursich Veronica" initials="VB" userId="S::veronica.bursich@regione.fvg.it::cbba160d-b6ac-4b4c-a03a-4028f51b5815"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21449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361" autoAdjust="0"/>
    <p:restoredTop sz="90920" autoAdjust="0"/>
  </p:normalViewPr>
  <p:slideViewPr>
    <p:cSldViewPr>
      <p:cViewPr varScale="1">
        <p:scale>
          <a:sx n="100" d="100"/>
          <a:sy n="100" d="100"/>
        </p:scale>
        <p:origin x="1932" y="72"/>
      </p:cViewPr>
      <p:guideLst>
        <p:guide orient="horz" pos="864"/>
        <p:guide pos="2880"/>
      </p:guideLst>
    </p:cSldViewPr>
  </p:slideViewPr>
  <p:outlineViewPr>
    <p:cViewPr>
      <p:scale>
        <a:sx n="33" d="100"/>
        <a:sy n="33" d="100"/>
      </p:scale>
      <p:origin x="0" y="0"/>
    </p:cViewPr>
    <p:sldLst>
      <p:sld r:id="rId1" collapse="1"/>
      <p:sld r:id="rId2" collapse="1"/>
      <p:sld r:id="rId3" collapse="1"/>
      <p:sld r:id="rId4" collapse="1"/>
      <p:sld r:id="rId5" collapse="1"/>
      <p:sld r:id="rId6" collapse="1"/>
      <p:sld r:id="rId7" collapse="1"/>
      <p:sld r:id="rId8" collapse="1"/>
      <p:sld r:id="rId9" collapse="1"/>
      <p:sld r:id="rId10" collapse="1"/>
      <p:sld r:id="rId11" collapse="1"/>
      <p:sld r:id="rId12" collapse="1"/>
      <p:sld r:id="rId13" collapse="1"/>
      <p:sld r:id="rId14" collapse="1"/>
    </p:sldLst>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54" d="100"/>
          <a:sy n="54" d="100"/>
        </p:scale>
        <p:origin x="-1818" y="-78"/>
      </p:cViewPr>
      <p:guideLst>
        <p:guide orient="horz" pos="3079"/>
        <p:guide pos="2118"/>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 Type="http://schemas.openxmlformats.org/officeDocument/2006/relationships/customXml" Target="../customXml/item3.xml"/><Relationship Id="rId21" Type="http://schemas.openxmlformats.org/officeDocument/2006/relationships/slide" Target="slides/slide13.xml"/><Relationship Id="rId34" Type="http://schemas.openxmlformats.org/officeDocument/2006/relationships/tableStyles" Target="tableStyles.xml"/><Relationship Id="rId7" Type="http://schemas.openxmlformats.org/officeDocument/2006/relationships/slideMaster" Target="slideMasters/slideMaster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8.xml"/><Relationship Id="rId20" Type="http://schemas.openxmlformats.org/officeDocument/2006/relationships/slide" Target="slides/slide12.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viewProps" Target="viewProps.xml"/><Relationship Id="rId5" Type="http://schemas.openxmlformats.org/officeDocument/2006/relationships/slideMaster" Target="slideMasters/slideMaster1.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presProps" Target="presProps.xml"/><Relationship Id="rId4" Type="http://schemas.openxmlformats.org/officeDocument/2006/relationships/customXml" Target="../customXml/item4.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handoutMaster" Target="handoutMasters/handoutMaster1.xml"/><Relationship Id="rId35" Type="http://schemas.microsoft.com/office/2018/10/relationships/authors" Target="authors.xml"/><Relationship Id="rId8" Type="http://schemas.openxmlformats.org/officeDocument/2006/relationships/slideMaster" Target="slideMasters/slideMaster4.xml"/></Relationships>
</file>

<file path=ppt/_rels/viewProps.xml.rels><?xml version="1.0" encoding="UTF-8" standalone="yes"?>
<Relationships xmlns="http://schemas.openxmlformats.org/package/2006/relationships"><Relationship Id="rId8" Type="http://schemas.openxmlformats.org/officeDocument/2006/relationships/slide" Target="slides/slide14.xml"/><Relationship Id="rId13" Type="http://schemas.openxmlformats.org/officeDocument/2006/relationships/slide" Target="slides/slide19.xml"/><Relationship Id="rId3" Type="http://schemas.openxmlformats.org/officeDocument/2006/relationships/slide" Target="slides/slide9.xml"/><Relationship Id="rId7" Type="http://schemas.openxmlformats.org/officeDocument/2006/relationships/slide" Target="slides/slide13.xml"/><Relationship Id="rId12" Type="http://schemas.openxmlformats.org/officeDocument/2006/relationships/slide" Target="slides/slide18.xml"/><Relationship Id="rId2" Type="http://schemas.openxmlformats.org/officeDocument/2006/relationships/slide" Target="slides/slide8.xml"/><Relationship Id="rId1" Type="http://schemas.openxmlformats.org/officeDocument/2006/relationships/slide" Target="slides/slide2.xml"/><Relationship Id="rId6" Type="http://schemas.openxmlformats.org/officeDocument/2006/relationships/slide" Target="slides/slide12.xml"/><Relationship Id="rId11" Type="http://schemas.openxmlformats.org/officeDocument/2006/relationships/slide" Target="slides/slide17.xml"/><Relationship Id="rId5" Type="http://schemas.openxmlformats.org/officeDocument/2006/relationships/slide" Target="slides/slide11.xml"/><Relationship Id="rId10" Type="http://schemas.openxmlformats.org/officeDocument/2006/relationships/slide" Target="slides/slide16.xml"/><Relationship Id="rId4" Type="http://schemas.openxmlformats.org/officeDocument/2006/relationships/slide" Target="slides/slide10.xml"/><Relationship Id="rId9" Type="http://schemas.openxmlformats.org/officeDocument/2006/relationships/slide" Target="slides/slide15.xml"/><Relationship Id="rId14" Type="http://schemas.openxmlformats.org/officeDocument/2006/relationships/slide" Target="slides/slide20.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8370" name="Rectangle 2">
            <a:extLst>
              <a:ext uri="{FF2B5EF4-FFF2-40B4-BE49-F238E27FC236}">
                <a16:creationId xmlns:a16="http://schemas.microsoft.com/office/drawing/2014/main" id="{AD2AF0B1-6623-0CAD-D95C-2DFC28F5C925}"/>
              </a:ext>
            </a:extLst>
          </p:cNvPr>
          <p:cNvSpPr>
            <a:spLocks noGrp="1" noChangeArrowheads="1"/>
          </p:cNvSpPr>
          <p:nvPr>
            <p:ph type="hdr" sz="quarter"/>
          </p:nvPr>
        </p:nvSpPr>
        <p:spPr bwMode="auto">
          <a:xfrm>
            <a:off x="0" y="0"/>
            <a:ext cx="2914015" cy="488712"/>
          </a:xfrm>
          <a:prstGeom prst="rect">
            <a:avLst/>
          </a:prstGeom>
          <a:noFill/>
          <a:ln>
            <a:noFill/>
          </a:ln>
          <a:effectLst/>
        </p:spPr>
        <p:txBody>
          <a:bodyPr vert="horz" wrap="square" lIns="91440" tIns="45720" rIns="91440" bIns="45720" numCol="1" anchor="t" anchorCtr="0" compatLnSpc="1">
            <a:prstTxWarp prst="textNoShape">
              <a:avLst/>
            </a:prstTxWarp>
          </a:bodyPr>
          <a:lstStyle>
            <a:lvl1pPr algn="l" eaLnBrk="1" hangingPunct="1">
              <a:defRPr sz="1200">
                <a:latin typeface="Times New Roman" panose="02020603050405020304" pitchFamily="18" charset="0"/>
              </a:defRPr>
            </a:lvl1pPr>
          </a:lstStyle>
          <a:p>
            <a:pPr>
              <a:defRPr/>
            </a:pPr>
            <a:endParaRPr lang="it-IT" altLang="it-IT"/>
          </a:p>
        </p:txBody>
      </p:sp>
      <p:sp>
        <p:nvSpPr>
          <p:cNvPr id="58371" name="Rectangle 3">
            <a:extLst>
              <a:ext uri="{FF2B5EF4-FFF2-40B4-BE49-F238E27FC236}">
                <a16:creationId xmlns:a16="http://schemas.microsoft.com/office/drawing/2014/main" id="{7922AB94-6A0D-2126-A987-5875DFEA125D}"/>
              </a:ext>
            </a:extLst>
          </p:cNvPr>
          <p:cNvSpPr>
            <a:spLocks noGrp="1" noChangeArrowheads="1"/>
          </p:cNvSpPr>
          <p:nvPr>
            <p:ph type="dt" sz="quarter" idx="1"/>
          </p:nvPr>
        </p:nvSpPr>
        <p:spPr bwMode="auto">
          <a:xfrm>
            <a:off x="3810635" y="0"/>
            <a:ext cx="2914015" cy="488712"/>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eaLnBrk="1" hangingPunct="1">
              <a:defRPr sz="1200">
                <a:latin typeface="Times New Roman" panose="02020603050405020304" pitchFamily="18" charset="0"/>
              </a:defRPr>
            </a:lvl1pPr>
          </a:lstStyle>
          <a:p>
            <a:pPr>
              <a:defRPr/>
            </a:pPr>
            <a:endParaRPr lang="it-IT" altLang="it-IT"/>
          </a:p>
        </p:txBody>
      </p:sp>
      <p:sp>
        <p:nvSpPr>
          <p:cNvPr id="58372" name="Rectangle 4">
            <a:extLst>
              <a:ext uri="{FF2B5EF4-FFF2-40B4-BE49-F238E27FC236}">
                <a16:creationId xmlns:a16="http://schemas.microsoft.com/office/drawing/2014/main" id="{BF3705B1-592D-7B64-9F6E-29B608FC8761}"/>
              </a:ext>
            </a:extLst>
          </p:cNvPr>
          <p:cNvSpPr>
            <a:spLocks noGrp="1" noChangeArrowheads="1"/>
          </p:cNvSpPr>
          <p:nvPr>
            <p:ph type="ftr" sz="quarter" idx="2"/>
          </p:nvPr>
        </p:nvSpPr>
        <p:spPr bwMode="auto">
          <a:xfrm>
            <a:off x="0" y="9285526"/>
            <a:ext cx="2914015" cy="488712"/>
          </a:xfrm>
          <a:prstGeom prst="rect">
            <a:avLst/>
          </a:prstGeom>
          <a:noFill/>
          <a:ln>
            <a:noFill/>
          </a:ln>
          <a:effectLst/>
        </p:spPr>
        <p:txBody>
          <a:bodyPr vert="horz" wrap="square" lIns="91440" tIns="45720" rIns="91440" bIns="45720" numCol="1" anchor="b" anchorCtr="0" compatLnSpc="1">
            <a:prstTxWarp prst="textNoShape">
              <a:avLst/>
            </a:prstTxWarp>
          </a:bodyPr>
          <a:lstStyle>
            <a:lvl1pPr algn="l" eaLnBrk="1" hangingPunct="1">
              <a:defRPr sz="1200">
                <a:latin typeface="Times New Roman" panose="02020603050405020304" pitchFamily="18" charset="0"/>
              </a:defRPr>
            </a:lvl1pPr>
          </a:lstStyle>
          <a:p>
            <a:pPr>
              <a:defRPr/>
            </a:pPr>
            <a:endParaRPr lang="it-IT" altLang="it-IT"/>
          </a:p>
        </p:txBody>
      </p:sp>
      <p:sp>
        <p:nvSpPr>
          <p:cNvPr id="58373" name="Rectangle 5">
            <a:extLst>
              <a:ext uri="{FF2B5EF4-FFF2-40B4-BE49-F238E27FC236}">
                <a16:creationId xmlns:a16="http://schemas.microsoft.com/office/drawing/2014/main" id="{BCF3BEF4-6FC9-F13F-3F01-FD34FC98E1A8}"/>
              </a:ext>
            </a:extLst>
          </p:cNvPr>
          <p:cNvSpPr>
            <a:spLocks noGrp="1" noChangeArrowheads="1"/>
          </p:cNvSpPr>
          <p:nvPr>
            <p:ph type="sldNum" sz="quarter" idx="3"/>
          </p:nvPr>
        </p:nvSpPr>
        <p:spPr bwMode="auto">
          <a:xfrm>
            <a:off x="3810635" y="9285526"/>
            <a:ext cx="2914015" cy="488712"/>
          </a:xfrm>
          <a:prstGeom prst="rect">
            <a:avLst/>
          </a:prstGeom>
          <a:noFill/>
          <a:ln>
            <a:noFill/>
          </a:ln>
          <a:effectLst/>
        </p:spPr>
        <p:txBody>
          <a:bodyPr vert="horz" wrap="square" lIns="91440" tIns="45720" rIns="91440" bIns="45720" numCol="1" anchor="b" anchorCtr="0" compatLnSpc="1">
            <a:prstTxWarp prst="textNoShape">
              <a:avLst/>
            </a:prstTxWarp>
          </a:bodyPr>
          <a:lstStyle>
            <a:lvl1pPr algn="r" eaLnBrk="1" hangingPunct="1">
              <a:defRPr sz="1200">
                <a:latin typeface="Times New Roman" panose="02020603050405020304" pitchFamily="18" charset="0"/>
              </a:defRPr>
            </a:lvl1pPr>
          </a:lstStyle>
          <a:p>
            <a:fld id="{9C3CAB8D-A8A2-46FF-9487-0BFEFAB80811}" type="slidenum">
              <a:rPr lang="it-IT" altLang="it-IT"/>
              <a:pPr/>
              <a:t>‹N›</a:t>
            </a:fld>
            <a:endParaRPr lang="it-IT" altLang="it-IT"/>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3250" name="Rectangle 2">
            <a:extLst>
              <a:ext uri="{FF2B5EF4-FFF2-40B4-BE49-F238E27FC236}">
                <a16:creationId xmlns:a16="http://schemas.microsoft.com/office/drawing/2014/main" id="{2880C2FA-00CC-3AF0-44B1-C8DE6C55ACF8}"/>
              </a:ext>
            </a:extLst>
          </p:cNvPr>
          <p:cNvSpPr>
            <a:spLocks noGrp="1" noChangeArrowheads="1"/>
          </p:cNvSpPr>
          <p:nvPr>
            <p:ph type="hdr" sz="quarter"/>
          </p:nvPr>
        </p:nvSpPr>
        <p:spPr bwMode="auto">
          <a:xfrm>
            <a:off x="0" y="0"/>
            <a:ext cx="2914015" cy="488712"/>
          </a:xfrm>
          <a:prstGeom prst="rect">
            <a:avLst/>
          </a:prstGeom>
          <a:noFill/>
          <a:ln>
            <a:noFill/>
          </a:ln>
          <a:effectLst/>
        </p:spPr>
        <p:txBody>
          <a:bodyPr vert="horz" wrap="square" lIns="91440" tIns="45720" rIns="91440" bIns="45720" numCol="1" anchor="t" anchorCtr="0" compatLnSpc="1">
            <a:prstTxWarp prst="textNoShape">
              <a:avLst/>
            </a:prstTxWarp>
          </a:bodyPr>
          <a:lstStyle>
            <a:lvl1pPr algn="l" eaLnBrk="1" hangingPunct="1">
              <a:defRPr sz="1200">
                <a:latin typeface="Times New Roman" panose="02020603050405020304" pitchFamily="18" charset="0"/>
              </a:defRPr>
            </a:lvl1pPr>
          </a:lstStyle>
          <a:p>
            <a:pPr>
              <a:defRPr/>
            </a:pPr>
            <a:endParaRPr lang="it-IT" altLang="it-IT"/>
          </a:p>
        </p:txBody>
      </p:sp>
      <p:sp>
        <p:nvSpPr>
          <p:cNvPr id="53251" name="Rectangle 3">
            <a:extLst>
              <a:ext uri="{FF2B5EF4-FFF2-40B4-BE49-F238E27FC236}">
                <a16:creationId xmlns:a16="http://schemas.microsoft.com/office/drawing/2014/main" id="{B58054D7-BC67-F86C-8C52-CEB519A4850A}"/>
              </a:ext>
            </a:extLst>
          </p:cNvPr>
          <p:cNvSpPr>
            <a:spLocks noGrp="1" noChangeArrowheads="1"/>
          </p:cNvSpPr>
          <p:nvPr>
            <p:ph type="dt" idx="1"/>
          </p:nvPr>
        </p:nvSpPr>
        <p:spPr bwMode="auto">
          <a:xfrm>
            <a:off x="3810635" y="0"/>
            <a:ext cx="2914015" cy="488712"/>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eaLnBrk="1" hangingPunct="1">
              <a:defRPr sz="1200">
                <a:latin typeface="Times New Roman" panose="02020603050405020304" pitchFamily="18" charset="0"/>
              </a:defRPr>
            </a:lvl1pPr>
          </a:lstStyle>
          <a:p>
            <a:pPr>
              <a:defRPr/>
            </a:pPr>
            <a:endParaRPr lang="it-IT" altLang="it-IT"/>
          </a:p>
        </p:txBody>
      </p:sp>
      <p:sp>
        <p:nvSpPr>
          <p:cNvPr id="21508" name="Rectangle 4">
            <a:extLst>
              <a:ext uri="{FF2B5EF4-FFF2-40B4-BE49-F238E27FC236}">
                <a16:creationId xmlns:a16="http://schemas.microsoft.com/office/drawing/2014/main" id="{6F98B9D0-33DD-DA20-F845-466B5608DC9B}"/>
              </a:ext>
            </a:extLst>
          </p:cNvPr>
          <p:cNvSpPr>
            <a:spLocks noGrp="1" noRot="1" noChangeAspect="1" noChangeArrowheads="1" noTextEdit="1"/>
          </p:cNvSpPr>
          <p:nvPr>
            <p:ph type="sldImg" idx="2"/>
          </p:nvPr>
        </p:nvSpPr>
        <p:spPr bwMode="auto">
          <a:xfrm>
            <a:off x="919163" y="733425"/>
            <a:ext cx="4886325" cy="3665538"/>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53253" name="Rectangle 5">
            <a:extLst>
              <a:ext uri="{FF2B5EF4-FFF2-40B4-BE49-F238E27FC236}">
                <a16:creationId xmlns:a16="http://schemas.microsoft.com/office/drawing/2014/main" id="{71027601-6720-1B33-899E-BE3099DC28FF}"/>
              </a:ext>
            </a:extLst>
          </p:cNvPr>
          <p:cNvSpPr>
            <a:spLocks noGrp="1" noChangeArrowheads="1"/>
          </p:cNvSpPr>
          <p:nvPr>
            <p:ph type="body" sz="quarter" idx="3"/>
          </p:nvPr>
        </p:nvSpPr>
        <p:spPr bwMode="auto">
          <a:xfrm>
            <a:off x="896620" y="4642763"/>
            <a:ext cx="4931410" cy="4398407"/>
          </a:xfrm>
          <a:prstGeom prst="rect">
            <a:avLst/>
          </a:prstGeom>
          <a:noFill/>
          <a:ln>
            <a:noFill/>
          </a:ln>
          <a:effectLst/>
        </p:spPr>
        <p:txBody>
          <a:bodyPr vert="horz" wrap="square" lIns="91440" tIns="45720" rIns="91440" bIns="45720" numCol="1" anchor="t" anchorCtr="0" compatLnSpc="1">
            <a:prstTxWarp prst="textNoShape">
              <a:avLst/>
            </a:prstTxWarp>
          </a:bodyPr>
          <a:lstStyle/>
          <a:p>
            <a:pPr lvl="0"/>
            <a:r>
              <a:rPr lang="it-IT" altLang="it-IT" noProof="0"/>
              <a:t>Fare clic per modificare gli stili del testo dello schema</a:t>
            </a:r>
          </a:p>
          <a:p>
            <a:pPr lvl="1"/>
            <a:r>
              <a:rPr lang="it-IT" altLang="it-IT" noProof="0"/>
              <a:t>Secondo livello</a:t>
            </a:r>
          </a:p>
          <a:p>
            <a:pPr lvl="2"/>
            <a:r>
              <a:rPr lang="it-IT" altLang="it-IT" noProof="0"/>
              <a:t>Terzo livello</a:t>
            </a:r>
          </a:p>
          <a:p>
            <a:pPr lvl="3"/>
            <a:r>
              <a:rPr lang="it-IT" altLang="it-IT" noProof="0"/>
              <a:t>Quarto livello</a:t>
            </a:r>
          </a:p>
          <a:p>
            <a:pPr lvl="4"/>
            <a:r>
              <a:rPr lang="it-IT" altLang="it-IT" noProof="0"/>
              <a:t>Quinto livello</a:t>
            </a:r>
          </a:p>
        </p:txBody>
      </p:sp>
      <p:sp>
        <p:nvSpPr>
          <p:cNvPr id="53254" name="Rectangle 6">
            <a:extLst>
              <a:ext uri="{FF2B5EF4-FFF2-40B4-BE49-F238E27FC236}">
                <a16:creationId xmlns:a16="http://schemas.microsoft.com/office/drawing/2014/main" id="{8D4C6974-C31D-D36B-4EE0-FAE5093E394B}"/>
              </a:ext>
            </a:extLst>
          </p:cNvPr>
          <p:cNvSpPr>
            <a:spLocks noGrp="1" noChangeArrowheads="1"/>
          </p:cNvSpPr>
          <p:nvPr>
            <p:ph type="ftr" sz="quarter" idx="4"/>
          </p:nvPr>
        </p:nvSpPr>
        <p:spPr bwMode="auto">
          <a:xfrm>
            <a:off x="0" y="9285526"/>
            <a:ext cx="2914015" cy="488712"/>
          </a:xfrm>
          <a:prstGeom prst="rect">
            <a:avLst/>
          </a:prstGeom>
          <a:noFill/>
          <a:ln>
            <a:noFill/>
          </a:ln>
          <a:effectLst/>
        </p:spPr>
        <p:txBody>
          <a:bodyPr vert="horz" wrap="square" lIns="91440" tIns="45720" rIns="91440" bIns="45720" numCol="1" anchor="b" anchorCtr="0" compatLnSpc="1">
            <a:prstTxWarp prst="textNoShape">
              <a:avLst/>
            </a:prstTxWarp>
          </a:bodyPr>
          <a:lstStyle>
            <a:lvl1pPr algn="l" eaLnBrk="1" hangingPunct="1">
              <a:defRPr sz="1200">
                <a:latin typeface="Times New Roman" panose="02020603050405020304" pitchFamily="18" charset="0"/>
              </a:defRPr>
            </a:lvl1pPr>
          </a:lstStyle>
          <a:p>
            <a:pPr>
              <a:defRPr/>
            </a:pPr>
            <a:endParaRPr lang="it-IT" altLang="it-IT"/>
          </a:p>
        </p:txBody>
      </p:sp>
      <p:sp>
        <p:nvSpPr>
          <p:cNvPr id="53255" name="Rectangle 7">
            <a:extLst>
              <a:ext uri="{FF2B5EF4-FFF2-40B4-BE49-F238E27FC236}">
                <a16:creationId xmlns:a16="http://schemas.microsoft.com/office/drawing/2014/main" id="{395B0968-3317-6A36-AB07-B3E67DF921B4}"/>
              </a:ext>
            </a:extLst>
          </p:cNvPr>
          <p:cNvSpPr>
            <a:spLocks noGrp="1" noChangeArrowheads="1"/>
          </p:cNvSpPr>
          <p:nvPr>
            <p:ph type="sldNum" sz="quarter" idx="5"/>
          </p:nvPr>
        </p:nvSpPr>
        <p:spPr bwMode="auto">
          <a:xfrm>
            <a:off x="3810635" y="9285526"/>
            <a:ext cx="2914015" cy="488712"/>
          </a:xfrm>
          <a:prstGeom prst="rect">
            <a:avLst/>
          </a:prstGeom>
          <a:noFill/>
          <a:ln>
            <a:noFill/>
          </a:ln>
          <a:effectLst/>
        </p:spPr>
        <p:txBody>
          <a:bodyPr vert="horz" wrap="square" lIns="91440" tIns="45720" rIns="91440" bIns="45720" numCol="1" anchor="b" anchorCtr="0" compatLnSpc="1">
            <a:prstTxWarp prst="textNoShape">
              <a:avLst/>
            </a:prstTxWarp>
          </a:bodyPr>
          <a:lstStyle>
            <a:lvl1pPr algn="r" eaLnBrk="1" hangingPunct="1">
              <a:defRPr sz="1200">
                <a:latin typeface="Times New Roman" panose="02020603050405020304" pitchFamily="18" charset="0"/>
              </a:defRPr>
            </a:lvl1pPr>
          </a:lstStyle>
          <a:p>
            <a:fld id="{A043759C-E9B9-49CA-8EEF-027FB05DAC99}" type="slidenum">
              <a:rPr lang="it-IT" altLang="it-IT"/>
              <a:pPr/>
              <a:t>‹N›</a:t>
            </a:fld>
            <a:endParaRPr lang="it-IT" altLang="it-IT"/>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spTree>
      <p:nvGrpSpPr>
        <p:cNvPr id="1" name=""/>
        <p:cNvGrpSpPr/>
        <p:nvPr/>
      </p:nvGrpSpPr>
      <p:grpSpPr>
        <a:xfrm>
          <a:off x="0" y="0"/>
          <a:ext cx="0" cy="0"/>
          <a:chOff x="0" y="0"/>
          <a:chExt cx="0" cy="0"/>
        </a:xfrm>
      </p:grpSpPr>
      <p:sp>
        <p:nvSpPr>
          <p:cNvPr id="2" name="Text Box 1030">
            <a:extLst>
              <a:ext uri="{FF2B5EF4-FFF2-40B4-BE49-F238E27FC236}">
                <a16:creationId xmlns:a16="http://schemas.microsoft.com/office/drawing/2014/main" id="{C62EE801-74C5-2614-C5CD-34A215C59B0C}"/>
              </a:ext>
            </a:extLst>
          </p:cNvPr>
          <p:cNvSpPr txBox="1">
            <a:spLocks noChangeArrowheads="1"/>
          </p:cNvSpPr>
          <p:nvPr userDrawn="1"/>
        </p:nvSpPr>
        <p:spPr bwMode="auto">
          <a:xfrm>
            <a:off x="2914650" y="228600"/>
            <a:ext cx="5943600" cy="396875"/>
          </a:xfrm>
          <a:prstGeom prst="rect">
            <a:avLst/>
          </a:prstGeom>
          <a:noFill/>
          <a:ln>
            <a:noFill/>
          </a:ln>
          <a:effectLst/>
        </p:spPr>
        <p:txBody>
          <a:bodyPr>
            <a:spAutoFit/>
          </a:bodyPr>
          <a:lstStyle>
            <a:lvl1pPr algn="ctr">
              <a:defRPr sz="4400">
                <a:solidFill>
                  <a:schemeClr val="tx1"/>
                </a:solidFill>
                <a:latin typeface="DecimaWE Rg" panose="02000000000000000000" pitchFamily="2" charset="0"/>
              </a:defRPr>
            </a:lvl1pPr>
            <a:lvl2pPr marL="742950" indent="-285750" algn="ctr">
              <a:defRPr sz="4400">
                <a:solidFill>
                  <a:schemeClr val="tx1"/>
                </a:solidFill>
                <a:latin typeface="DecimaWE Rg" panose="02000000000000000000" pitchFamily="2" charset="0"/>
              </a:defRPr>
            </a:lvl2pPr>
            <a:lvl3pPr marL="1143000" indent="-228600" algn="ctr">
              <a:defRPr sz="4400">
                <a:solidFill>
                  <a:schemeClr val="tx1"/>
                </a:solidFill>
                <a:latin typeface="DecimaWE Rg" panose="02000000000000000000" pitchFamily="2" charset="0"/>
              </a:defRPr>
            </a:lvl3pPr>
            <a:lvl4pPr marL="1600200" indent="-228600" algn="ctr">
              <a:defRPr sz="4400">
                <a:solidFill>
                  <a:schemeClr val="tx1"/>
                </a:solidFill>
                <a:latin typeface="DecimaWE Rg" panose="02000000000000000000" pitchFamily="2" charset="0"/>
              </a:defRPr>
            </a:lvl4pPr>
            <a:lvl5pPr marL="2057400" indent="-228600" algn="ctr">
              <a:defRPr sz="4400">
                <a:solidFill>
                  <a:schemeClr val="tx1"/>
                </a:solidFill>
                <a:latin typeface="DecimaWE Rg" panose="02000000000000000000" pitchFamily="2" charset="0"/>
              </a:defRPr>
            </a:lvl5pPr>
            <a:lvl6pPr marL="2514600" indent="-228600" algn="ctr" eaLnBrk="0" fontAlgn="base" hangingPunct="0">
              <a:spcBef>
                <a:spcPct val="0"/>
              </a:spcBef>
              <a:spcAft>
                <a:spcPct val="0"/>
              </a:spcAft>
              <a:defRPr sz="4400">
                <a:solidFill>
                  <a:schemeClr val="tx1"/>
                </a:solidFill>
                <a:latin typeface="DecimaWE Rg" panose="02000000000000000000" pitchFamily="2" charset="0"/>
              </a:defRPr>
            </a:lvl6pPr>
            <a:lvl7pPr marL="2971800" indent="-228600" algn="ctr" eaLnBrk="0" fontAlgn="base" hangingPunct="0">
              <a:spcBef>
                <a:spcPct val="0"/>
              </a:spcBef>
              <a:spcAft>
                <a:spcPct val="0"/>
              </a:spcAft>
              <a:defRPr sz="4400">
                <a:solidFill>
                  <a:schemeClr val="tx1"/>
                </a:solidFill>
                <a:latin typeface="DecimaWE Rg" panose="02000000000000000000" pitchFamily="2" charset="0"/>
              </a:defRPr>
            </a:lvl7pPr>
            <a:lvl8pPr marL="3429000" indent="-228600" algn="ctr" eaLnBrk="0" fontAlgn="base" hangingPunct="0">
              <a:spcBef>
                <a:spcPct val="0"/>
              </a:spcBef>
              <a:spcAft>
                <a:spcPct val="0"/>
              </a:spcAft>
              <a:defRPr sz="4400">
                <a:solidFill>
                  <a:schemeClr val="tx1"/>
                </a:solidFill>
                <a:latin typeface="DecimaWE Rg" panose="02000000000000000000" pitchFamily="2" charset="0"/>
              </a:defRPr>
            </a:lvl8pPr>
            <a:lvl9pPr marL="3886200" indent="-228600" algn="ctr" eaLnBrk="0" fontAlgn="base" hangingPunct="0">
              <a:spcBef>
                <a:spcPct val="0"/>
              </a:spcBef>
              <a:spcAft>
                <a:spcPct val="0"/>
              </a:spcAft>
              <a:defRPr sz="4400">
                <a:solidFill>
                  <a:schemeClr val="tx1"/>
                </a:solidFill>
                <a:latin typeface="DecimaWE Rg" panose="02000000000000000000" pitchFamily="2" charset="0"/>
              </a:defRPr>
            </a:lvl9pPr>
          </a:lstStyle>
          <a:p>
            <a:pPr algn="l" eaLnBrk="1" hangingPunct="1">
              <a:spcBef>
                <a:spcPct val="50000"/>
              </a:spcBef>
              <a:defRPr/>
            </a:pPr>
            <a:r>
              <a:rPr lang="en-US" altLang="it-IT" sz="2000">
                <a:solidFill>
                  <a:schemeClr val="bg1"/>
                </a:solidFill>
                <a:latin typeface="DecimaUNI02 Rg" pitchFamily="50" charset="0"/>
              </a:rPr>
              <a:t>Al servizio di gente unica</a:t>
            </a:r>
            <a:endParaRPr lang="it-IT" altLang="it-IT" sz="2000">
              <a:solidFill>
                <a:schemeClr val="bg1"/>
              </a:solidFill>
              <a:latin typeface="DecimaUNI02 Rg" pitchFamily="50" charset="0"/>
            </a:endParaRPr>
          </a:p>
        </p:txBody>
      </p:sp>
      <p:sp>
        <p:nvSpPr>
          <p:cNvPr id="3" name="Text Box 1032">
            <a:extLst>
              <a:ext uri="{FF2B5EF4-FFF2-40B4-BE49-F238E27FC236}">
                <a16:creationId xmlns:a16="http://schemas.microsoft.com/office/drawing/2014/main" id="{529BEAF4-7F2A-49F3-F5C5-9985EFB5BBC9}"/>
              </a:ext>
            </a:extLst>
          </p:cNvPr>
          <p:cNvSpPr txBox="1">
            <a:spLocks noChangeArrowheads="1"/>
          </p:cNvSpPr>
          <p:nvPr userDrawn="1"/>
        </p:nvSpPr>
        <p:spPr bwMode="auto">
          <a:xfrm>
            <a:off x="3257550" y="5029200"/>
            <a:ext cx="3028950" cy="519113"/>
          </a:xfrm>
          <a:prstGeom prst="rect">
            <a:avLst/>
          </a:prstGeom>
          <a:noFill/>
          <a:ln>
            <a:noFill/>
          </a:ln>
          <a:effectLst/>
        </p:spPr>
        <p:txBody>
          <a:bodyPr>
            <a:spAutoFit/>
          </a:bodyPr>
          <a:lstStyle>
            <a:lvl1pPr algn="ctr">
              <a:defRPr sz="4400">
                <a:solidFill>
                  <a:schemeClr val="tx1"/>
                </a:solidFill>
                <a:latin typeface="DecimaWE Rg" panose="02000000000000000000" pitchFamily="2" charset="0"/>
              </a:defRPr>
            </a:lvl1pPr>
            <a:lvl2pPr marL="742950" indent="-285750" algn="ctr">
              <a:defRPr sz="4400">
                <a:solidFill>
                  <a:schemeClr val="tx1"/>
                </a:solidFill>
                <a:latin typeface="DecimaWE Rg" panose="02000000000000000000" pitchFamily="2" charset="0"/>
              </a:defRPr>
            </a:lvl2pPr>
            <a:lvl3pPr marL="1143000" indent="-228600" algn="ctr">
              <a:defRPr sz="4400">
                <a:solidFill>
                  <a:schemeClr val="tx1"/>
                </a:solidFill>
                <a:latin typeface="DecimaWE Rg" panose="02000000000000000000" pitchFamily="2" charset="0"/>
              </a:defRPr>
            </a:lvl3pPr>
            <a:lvl4pPr marL="1600200" indent="-228600" algn="ctr">
              <a:defRPr sz="4400">
                <a:solidFill>
                  <a:schemeClr val="tx1"/>
                </a:solidFill>
                <a:latin typeface="DecimaWE Rg" panose="02000000000000000000" pitchFamily="2" charset="0"/>
              </a:defRPr>
            </a:lvl4pPr>
            <a:lvl5pPr marL="2057400" indent="-228600" algn="ctr">
              <a:defRPr sz="4400">
                <a:solidFill>
                  <a:schemeClr val="tx1"/>
                </a:solidFill>
                <a:latin typeface="DecimaWE Rg" panose="02000000000000000000" pitchFamily="2" charset="0"/>
              </a:defRPr>
            </a:lvl5pPr>
            <a:lvl6pPr marL="2514600" indent="-228600" algn="ctr" eaLnBrk="0" fontAlgn="base" hangingPunct="0">
              <a:spcBef>
                <a:spcPct val="0"/>
              </a:spcBef>
              <a:spcAft>
                <a:spcPct val="0"/>
              </a:spcAft>
              <a:defRPr sz="4400">
                <a:solidFill>
                  <a:schemeClr val="tx1"/>
                </a:solidFill>
                <a:latin typeface="DecimaWE Rg" panose="02000000000000000000" pitchFamily="2" charset="0"/>
              </a:defRPr>
            </a:lvl6pPr>
            <a:lvl7pPr marL="2971800" indent="-228600" algn="ctr" eaLnBrk="0" fontAlgn="base" hangingPunct="0">
              <a:spcBef>
                <a:spcPct val="0"/>
              </a:spcBef>
              <a:spcAft>
                <a:spcPct val="0"/>
              </a:spcAft>
              <a:defRPr sz="4400">
                <a:solidFill>
                  <a:schemeClr val="tx1"/>
                </a:solidFill>
                <a:latin typeface="DecimaWE Rg" panose="02000000000000000000" pitchFamily="2" charset="0"/>
              </a:defRPr>
            </a:lvl7pPr>
            <a:lvl8pPr marL="3429000" indent="-228600" algn="ctr" eaLnBrk="0" fontAlgn="base" hangingPunct="0">
              <a:spcBef>
                <a:spcPct val="0"/>
              </a:spcBef>
              <a:spcAft>
                <a:spcPct val="0"/>
              </a:spcAft>
              <a:defRPr sz="4400">
                <a:solidFill>
                  <a:schemeClr val="tx1"/>
                </a:solidFill>
                <a:latin typeface="DecimaWE Rg" panose="02000000000000000000" pitchFamily="2" charset="0"/>
              </a:defRPr>
            </a:lvl8pPr>
            <a:lvl9pPr marL="3886200" indent="-228600" algn="ctr" eaLnBrk="0" fontAlgn="base" hangingPunct="0">
              <a:spcBef>
                <a:spcPct val="0"/>
              </a:spcBef>
              <a:spcAft>
                <a:spcPct val="0"/>
              </a:spcAft>
              <a:defRPr sz="4400">
                <a:solidFill>
                  <a:schemeClr val="tx1"/>
                </a:solidFill>
                <a:latin typeface="DecimaWE Rg" panose="02000000000000000000" pitchFamily="2" charset="0"/>
              </a:defRPr>
            </a:lvl9pPr>
          </a:lstStyle>
          <a:p>
            <a:pPr algn="l" eaLnBrk="1" hangingPunct="1">
              <a:spcBef>
                <a:spcPct val="50000"/>
              </a:spcBef>
              <a:defRPr/>
            </a:pPr>
            <a:endParaRPr lang="it-IT" altLang="it-IT" sz="2800">
              <a:solidFill>
                <a:schemeClr val="bg1"/>
              </a:solidFill>
              <a:latin typeface="DecimaUNI02 Rg" pitchFamily="50" charset="0"/>
            </a:endParaRPr>
          </a:p>
        </p:txBody>
      </p:sp>
      <p:sp>
        <p:nvSpPr>
          <p:cNvPr id="4" name="Text Box 1033">
            <a:extLst>
              <a:ext uri="{FF2B5EF4-FFF2-40B4-BE49-F238E27FC236}">
                <a16:creationId xmlns:a16="http://schemas.microsoft.com/office/drawing/2014/main" id="{77D9248E-C012-4061-F7DC-BE0507073AE7}"/>
              </a:ext>
            </a:extLst>
          </p:cNvPr>
          <p:cNvSpPr txBox="1">
            <a:spLocks noChangeArrowheads="1"/>
          </p:cNvSpPr>
          <p:nvPr userDrawn="1"/>
        </p:nvSpPr>
        <p:spPr bwMode="auto">
          <a:xfrm>
            <a:off x="0" y="6096000"/>
            <a:ext cx="2400300" cy="762000"/>
          </a:xfrm>
          <a:prstGeom prst="rect">
            <a:avLst/>
          </a:prstGeom>
          <a:noFill/>
          <a:ln>
            <a:noFill/>
          </a:ln>
          <a:effectLst/>
        </p:spPr>
        <p:txBody>
          <a:bodyPr>
            <a:spAutoFit/>
          </a:bodyPr>
          <a:lstStyle>
            <a:lvl1pPr algn="ctr">
              <a:defRPr sz="4400">
                <a:solidFill>
                  <a:schemeClr val="tx1"/>
                </a:solidFill>
                <a:latin typeface="DecimaWE Rg" panose="02000000000000000000" pitchFamily="2" charset="0"/>
              </a:defRPr>
            </a:lvl1pPr>
            <a:lvl2pPr marL="742950" indent="-285750" algn="ctr">
              <a:defRPr sz="4400">
                <a:solidFill>
                  <a:schemeClr val="tx1"/>
                </a:solidFill>
                <a:latin typeface="DecimaWE Rg" panose="02000000000000000000" pitchFamily="2" charset="0"/>
              </a:defRPr>
            </a:lvl2pPr>
            <a:lvl3pPr marL="1143000" indent="-228600" algn="ctr">
              <a:defRPr sz="4400">
                <a:solidFill>
                  <a:schemeClr val="tx1"/>
                </a:solidFill>
                <a:latin typeface="DecimaWE Rg" panose="02000000000000000000" pitchFamily="2" charset="0"/>
              </a:defRPr>
            </a:lvl3pPr>
            <a:lvl4pPr marL="1600200" indent="-228600" algn="ctr">
              <a:defRPr sz="4400">
                <a:solidFill>
                  <a:schemeClr val="tx1"/>
                </a:solidFill>
                <a:latin typeface="DecimaWE Rg" panose="02000000000000000000" pitchFamily="2" charset="0"/>
              </a:defRPr>
            </a:lvl4pPr>
            <a:lvl5pPr marL="2057400" indent="-228600" algn="ctr">
              <a:defRPr sz="4400">
                <a:solidFill>
                  <a:schemeClr val="tx1"/>
                </a:solidFill>
                <a:latin typeface="DecimaWE Rg" panose="02000000000000000000" pitchFamily="2" charset="0"/>
              </a:defRPr>
            </a:lvl5pPr>
            <a:lvl6pPr marL="2514600" indent="-228600" algn="ctr" eaLnBrk="0" fontAlgn="base" hangingPunct="0">
              <a:spcBef>
                <a:spcPct val="0"/>
              </a:spcBef>
              <a:spcAft>
                <a:spcPct val="0"/>
              </a:spcAft>
              <a:defRPr sz="4400">
                <a:solidFill>
                  <a:schemeClr val="tx1"/>
                </a:solidFill>
                <a:latin typeface="DecimaWE Rg" panose="02000000000000000000" pitchFamily="2" charset="0"/>
              </a:defRPr>
            </a:lvl6pPr>
            <a:lvl7pPr marL="2971800" indent="-228600" algn="ctr" eaLnBrk="0" fontAlgn="base" hangingPunct="0">
              <a:spcBef>
                <a:spcPct val="0"/>
              </a:spcBef>
              <a:spcAft>
                <a:spcPct val="0"/>
              </a:spcAft>
              <a:defRPr sz="4400">
                <a:solidFill>
                  <a:schemeClr val="tx1"/>
                </a:solidFill>
                <a:latin typeface="DecimaWE Rg" panose="02000000000000000000" pitchFamily="2" charset="0"/>
              </a:defRPr>
            </a:lvl7pPr>
            <a:lvl8pPr marL="3429000" indent="-228600" algn="ctr" eaLnBrk="0" fontAlgn="base" hangingPunct="0">
              <a:spcBef>
                <a:spcPct val="0"/>
              </a:spcBef>
              <a:spcAft>
                <a:spcPct val="0"/>
              </a:spcAft>
              <a:defRPr sz="4400">
                <a:solidFill>
                  <a:schemeClr val="tx1"/>
                </a:solidFill>
                <a:latin typeface="DecimaWE Rg" panose="02000000000000000000" pitchFamily="2" charset="0"/>
              </a:defRPr>
            </a:lvl8pPr>
            <a:lvl9pPr marL="3886200" indent="-228600" algn="ctr" eaLnBrk="0" fontAlgn="base" hangingPunct="0">
              <a:spcBef>
                <a:spcPct val="0"/>
              </a:spcBef>
              <a:spcAft>
                <a:spcPct val="0"/>
              </a:spcAft>
              <a:defRPr sz="4400">
                <a:solidFill>
                  <a:schemeClr val="tx1"/>
                </a:solidFill>
                <a:latin typeface="DecimaWE Rg" panose="02000000000000000000" pitchFamily="2" charset="0"/>
              </a:defRPr>
            </a:lvl9pPr>
          </a:lstStyle>
          <a:p>
            <a:pPr algn="l" eaLnBrk="1" hangingPunct="1">
              <a:spcBef>
                <a:spcPct val="50000"/>
              </a:spcBef>
              <a:defRPr/>
            </a:pPr>
            <a:endParaRPr lang="it-IT" altLang="it-IT">
              <a:latin typeface="Times New Roman" panose="02020603050405020304" pitchFamily="18" charset="0"/>
            </a:endParaRPr>
          </a:p>
        </p:txBody>
      </p:sp>
    </p:spTree>
    <p:extLst>
      <p:ext uri="{BB962C8B-B14F-4D97-AF65-F5344CB8AC3E}">
        <p14:creationId xmlns:p14="http://schemas.microsoft.com/office/powerpoint/2010/main" val="34246967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a:xfrm>
            <a:off x="400050" y="990600"/>
            <a:ext cx="8058150" cy="1430288"/>
          </a:xfrm>
          <a:prstGeom prst="rect">
            <a:avLst/>
          </a:prstGeom>
        </p:spPr>
        <p:txBody>
          <a:bodyPr/>
          <a:lstStyle/>
          <a:p>
            <a:r>
              <a:rPr lang="it-IT"/>
              <a:t>Fare clic per modificare lo stile del titolo</a:t>
            </a:r>
          </a:p>
        </p:txBody>
      </p:sp>
      <p:sp>
        <p:nvSpPr>
          <p:cNvPr id="3" name="Segnaposto contenuto 2"/>
          <p:cNvSpPr>
            <a:spLocks noGrp="1"/>
          </p:cNvSpPr>
          <p:nvPr>
            <p:ph idx="1"/>
          </p:nvPr>
        </p:nvSpPr>
        <p:spPr>
          <a:xfrm>
            <a:off x="400050" y="3429000"/>
            <a:ext cx="8058150" cy="2057400"/>
          </a:xfrm>
          <a:prstGeom prst="rect">
            <a:avLst/>
          </a:prstGeom>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Tree>
    <p:extLst>
      <p:ext uri="{BB962C8B-B14F-4D97-AF65-F5344CB8AC3E}">
        <p14:creationId xmlns:p14="http://schemas.microsoft.com/office/powerpoint/2010/main" val="1495399171"/>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623888" y="1709738"/>
            <a:ext cx="7886700" cy="2852737"/>
          </a:xfrm>
          <a:prstGeom prst="rect">
            <a:avLst/>
          </a:prstGeom>
        </p:spPr>
        <p:txBody>
          <a:bodyPr anchor="b"/>
          <a:lstStyle>
            <a:lvl1pPr>
              <a:defRPr sz="6000"/>
            </a:lvl1pPr>
          </a:lstStyle>
          <a:p>
            <a:r>
              <a:rPr lang="it-IT"/>
              <a:t>Fare clic per modificare lo stile del titolo</a:t>
            </a:r>
          </a:p>
        </p:txBody>
      </p:sp>
      <p:sp>
        <p:nvSpPr>
          <p:cNvPr id="3" name="Segnaposto testo 2"/>
          <p:cNvSpPr>
            <a:spLocks noGrp="1"/>
          </p:cNvSpPr>
          <p:nvPr>
            <p:ph type="body" idx="1"/>
          </p:nvPr>
        </p:nvSpPr>
        <p:spPr>
          <a:xfrm>
            <a:off x="623888" y="4589463"/>
            <a:ext cx="7886700" cy="1500187"/>
          </a:xfrm>
          <a:prstGeom prst="rect">
            <a:avLst/>
          </a:prstGeo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it-IT"/>
              <a:t>Modifica gli stili del testo dello schema</a:t>
            </a:r>
          </a:p>
        </p:txBody>
      </p:sp>
    </p:spTree>
    <p:extLst>
      <p:ext uri="{BB962C8B-B14F-4D97-AF65-F5344CB8AC3E}">
        <p14:creationId xmlns:p14="http://schemas.microsoft.com/office/powerpoint/2010/main" val="1590121388"/>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a:xfrm>
            <a:off x="400050" y="990600"/>
            <a:ext cx="8058150" cy="1430288"/>
          </a:xfrm>
          <a:prstGeom prst="rect">
            <a:avLst/>
          </a:prstGeom>
        </p:spPr>
        <p:txBody>
          <a:bodyPr/>
          <a:lstStyle/>
          <a:p>
            <a:r>
              <a:rPr lang="it-IT"/>
              <a:t>Fare clic per modificare lo stile del titolo</a:t>
            </a:r>
          </a:p>
        </p:txBody>
      </p:sp>
      <p:sp>
        <p:nvSpPr>
          <p:cNvPr id="3" name="Segnaposto contenuto 2"/>
          <p:cNvSpPr>
            <a:spLocks noGrp="1"/>
          </p:cNvSpPr>
          <p:nvPr>
            <p:ph sz="half" idx="1"/>
          </p:nvPr>
        </p:nvSpPr>
        <p:spPr>
          <a:xfrm>
            <a:off x="400050" y="1981200"/>
            <a:ext cx="3952875" cy="3505200"/>
          </a:xfrm>
          <a:prstGeom prst="rect">
            <a:avLst/>
          </a:prstGeom>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p:cNvSpPr>
            <a:spLocks noGrp="1"/>
          </p:cNvSpPr>
          <p:nvPr>
            <p:ph sz="half" idx="2"/>
          </p:nvPr>
        </p:nvSpPr>
        <p:spPr>
          <a:xfrm>
            <a:off x="4505325" y="1981200"/>
            <a:ext cx="3952875" cy="3505200"/>
          </a:xfrm>
          <a:prstGeom prst="rect">
            <a:avLst/>
          </a:prstGeom>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Tree>
    <p:extLst>
      <p:ext uri="{BB962C8B-B14F-4D97-AF65-F5344CB8AC3E}">
        <p14:creationId xmlns:p14="http://schemas.microsoft.com/office/powerpoint/2010/main" val="1817505171"/>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630238" y="365125"/>
            <a:ext cx="7886700" cy="1325563"/>
          </a:xfrm>
          <a:prstGeom prst="rect">
            <a:avLst/>
          </a:prstGeom>
        </p:spPr>
        <p:txBody>
          <a:bodyPr/>
          <a:lstStyle/>
          <a:p>
            <a:r>
              <a:rPr lang="it-IT"/>
              <a:t>Fare clic per modificare lo stile del titolo</a:t>
            </a:r>
          </a:p>
        </p:txBody>
      </p:sp>
      <p:sp>
        <p:nvSpPr>
          <p:cNvPr id="3" name="Segnaposto testo 2"/>
          <p:cNvSpPr>
            <a:spLocks noGrp="1"/>
          </p:cNvSpPr>
          <p:nvPr>
            <p:ph type="body" idx="1"/>
          </p:nvPr>
        </p:nvSpPr>
        <p:spPr>
          <a:xfrm>
            <a:off x="630238" y="1681163"/>
            <a:ext cx="386873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Modifica gli stili del testo dello schema</a:t>
            </a:r>
          </a:p>
        </p:txBody>
      </p:sp>
      <p:sp>
        <p:nvSpPr>
          <p:cNvPr id="4" name="Segnaposto contenuto 3"/>
          <p:cNvSpPr>
            <a:spLocks noGrp="1"/>
          </p:cNvSpPr>
          <p:nvPr>
            <p:ph sz="half" idx="2"/>
          </p:nvPr>
        </p:nvSpPr>
        <p:spPr>
          <a:xfrm>
            <a:off x="630238" y="2505075"/>
            <a:ext cx="3868737" cy="3684588"/>
          </a:xfrm>
          <a:prstGeom prst="rect">
            <a:avLst/>
          </a:prstGeom>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p:cNvSpPr>
            <a:spLocks noGrp="1"/>
          </p:cNvSpPr>
          <p:nvPr>
            <p:ph type="body" sz="quarter" idx="3"/>
          </p:nvPr>
        </p:nvSpPr>
        <p:spPr>
          <a:xfrm>
            <a:off x="4629150" y="1681163"/>
            <a:ext cx="38877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Modifica gli stili del testo dello schema</a:t>
            </a:r>
          </a:p>
        </p:txBody>
      </p:sp>
      <p:sp>
        <p:nvSpPr>
          <p:cNvPr id="6" name="Segnaposto contenuto 5"/>
          <p:cNvSpPr>
            <a:spLocks noGrp="1"/>
          </p:cNvSpPr>
          <p:nvPr>
            <p:ph sz="quarter" idx="4"/>
          </p:nvPr>
        </p:nvSpPr>
        <p:spPr>
          <a:xfrm>
            <a:off x="4629150" y="2505075"/>
            <a:ext cx="3887788" cy="3684588"/>
          </a:xfrm>
          <a:prstGeom prst="rect">
            <a:avLst/>
          </a:prstGeom>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Tree>
    <p:extLst>
      <p:ext uri="{BB962C8B-B14F-4D97-AF65-F5344CB8AC3E}">
        <p14:creationId xmlns:p14="http://schemas.microsoft.com/office/powerpoint/2010/main" val="2616435312"/>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a:xfrm>
            <a:off x="400050" y="990600"/>
            <a:ext cx="8058150" cy="1430288"/>
          </a:xfrm>
          <a:prstGeom prst="rect">
            <a:avLst/>
          </a:prstGeom>
        </p:spPr>
        <p:txBody>
          <a:bodyPr/>
          <a:lstStyle/>
          <a:p>
            <a:r>
              <a:rPr lang="it-IT"/>
              <a:t>Fare clic per modificare lo stile del titolo</a:t>
            </a:r>
          </a:p>
        </p:txBody>
      </p:sp>
    </p:spTree>
    <p:extLst>
      <p:ext uri="{BB962C8B-B14F-4D97-AF65-F5344CB8AC3E}">
        <p14:creationId xmlns:p14="http://schemas.microsoft.com/office/powerpoint/2010/main" val="553183850"/>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Tree>
    <p:extLst>
      <p:ext uri="{BB962C8B-B14F-4D97-AF65-F5344CB8AC3E}">
        <p14:creationId xmlns:p14="http://schemas.microsoft.com/office/powerpoint/2010/main" val="2284218562"/>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630238" y="457200"/>
            <a:ext cx="2949575" cy="1600200"/>
          </a:xfrm>
          <a:prstGeom prst="rect">
            <a:avLst/>
          </a:prstGeom>
        </p:spPr>
        <p:txBody>
          <a:bodyPr anchor="b"/>
          <a:lstStyle>
            <a:lvl1pPr>
              <a:defRPr sz="3200"/>
            </a:lvl1pPr>
          </a:lstStyle>
          <a:p>
            <a:r>
              <a:rPr lang="it-IT"/>
              <a:t>Fare clic per modificare lo stile del titolo</a:t>
            </a:r>
          </a:p>
        </p:txBody>
      </p:sp>
      <p:sp>
        <p:nvSpPr>
          <p:cNvPr id="3" name="Segnaposto contenuto 2"/>
          <p:cNvSpPr>
            <a:spLocks noGrp="1"/>
          </p:cNvSpPr>
          <p:nvPr>
            <p:ph idx="1"/>
          </p:nvPr>
        </p:nvSpPr>
        <p:spPr>
          <a:xfrm>
            <a:off x="3887788" y="987425"/>
            <a:ext cx="462915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p:cNvSpPr>
            <a:spLocks noGrp="1"/>
          </p:cNvSpPr>
          <p:nvPr>
            <p:ph type="body" sz="half" idx="2"/>
          </p:nvPr>
        </p:nvSpPr>
        <p:spPr>
          <a:xfrm>
            <a:off x="630238" y="2057400"/>
            <a:ext cx="2949575"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Modifica gli stili del testo dello schema</a:t>
            </a:r>
          </a:p>
        </p:txBody>
      </p:sp>
    </p:spTree>
    <p:extLst>
      <p:ext uri="{BB962C8B-B14F-4D97-AF65-F5344CB8AC3E}">
        <p14:creationId xmlns:p14="http://schemas.microsoft.com/office/powerpoint/2010/main" val="2683907048"/>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630238" y="457200"/>
            <a:ext cx="2949575" cy="1600200"/>
          </a:xfrm>
          <a:prstGeom prst="rect">
            <a:avLst/>
          </a:prstGeom>
        </p:spPr>
        <p:txBody>
          <a:bodyPr anchor="b"/>
          <a:lstStyle>
            <a:lvl1pPr>
              <a:defRPr sz="3200"/>
            </a:lvl1pPr>
          </a:lstStyle>
          <a:p>
            <a:r>
              <a:rPr lang="it-IT"/>
              <a:t>Fare clic per modificare lo stile del titolo</a:t>
            </a:r>
          </a:p>
        </p:txBody>
      </p:sp>
      <p:sp>
        <p:nvSpPr>
          <p:cNvPr id="3" name="Segnaposto immagine 2"/>
          <p:cNvSpPr>
            <a:spLocks noGrp="1"/>
          </p:cNvSpPr>
          <p:nvPr>
            <p:ph type="pic" idx="1"/>
          </p:nvPr>
        </p:nvSpPr>
        <p:spPr>
          <a:xfrm>
            <a:off x="3887788" y="987425"/>
            <a:ext cx="462915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it-IT" noProof="0"/>
          </a:p>
        </p:txBody>
      </p:sp>
      <p:sp>
        <p:nvSpPr>
          <p:cNvPr id="4" name="Segnaposto testo 3"/>
          <p:cNvSpPr>
            <a:spLocks noGrp="1"/>
          </p:cNvSpPr>
          <p:nvPr>
            <p:ph type="body" sz="half" idx="2"/>
          </p:nvPr>
        </p:nvSpPr>
        <p:spPr>
          <a:xfrm>
            <a:off x="630238" y="2057400"/>
            <a:ext cx="2949575"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Modifica gli stili del testo dello schema</a:t>
            </a:r>
          </a:p>
        </p:txBody>
      </p:sp>
    </p:spTree>
    <p:extLst>
      <p:ext uri="{BB962C8B-B14F-4D97-AF65-F5344CB8AC3E}">
        <p14:creationId xmlns:p14="http://schemas.microsoft.com/office/powerpoint/2010/main" val="1371805811"/>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a:xfrm>
            <a:off x="400050" y="990600"/>
            <a:ext cx="8058150" cy="1430288"/>
          </a:xfrm>
          <a:prstGeom prst="rect">
            <a:avLst/>
          </a:prstGeom>
        </p:spPr>
        <p:txBody>
          <a:bodyPr/>
          <a:lstStyle/>
          <a:p>
            <a:r>
              <a:rPr lang="it-IT"/>
              <a:t>Fare clic per modificare lo stile del titolo</a:t>
            </a:r>
          </a:p>
        </p:txBody>
      </p:sp>
      <p:sp>
        <p:nvSpPr>
          <p:cNvPr id="3" name="Segnaposto testo verticale 2"/>
          <p:cNvSpPr>
            <a:spLocks noGrp="1"/>
          </p:cNvSpPr>
          <p:nvPr>
            <p:ph type="body" orient="vert" idx="1"/>
          </p:nvPr>
        </p:nvSpPr>
        <p:spPr>
          <a:xfrm>
            <a:off x="400050" y="3429000"/>
            <a:ext cx="8058150" cy="2057400"/>
          </a:xfrm>
          <a:prstGeom prst="rect">
            <a:avLst/>
          </a:prstGeom>
        </p:spPr>
        <p:txBody>
          <a:bodyPr vert="eaVert"/>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Tree>
    <p:extLst>
      <p:ext uri="{BB962C8B-B14F-4D97-AF65-F5344CB8AC3E}">
        <p14:creationId xmlns:p14="http://schemas.microsoft.com/office/powerpoint/2010/main" val="2389240738"/>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443663" y="990600"/>
            <a:ext cx="2014537" cy="4495800"/>
          </a:xfrm>
          <a:prstGeom prst="rect">
            <a:avLst/>
          </a:prstGeom>
        </p:spPr>
        <p:txBody>
          <a:bodyPr vert="eaVert"/>
          <a:lstStyle/>
          <a:p>
            <a:r>
              <a:rPr lang="it-IT"/>
              <a:t>Fare clic per modificare lo stile del titolo</a:t>
            </a:r>
          </a:p>
        </p:txBody>
      </p:sp>
      <p:sp>
        <p:nvSpPr>
          <p:cNvPr id="3" name="Segnaposto testo verticale 2"/>
          <p:cNvSpPr>
            <a:spLocks noGrp="1"/>
          </p:cNvSpPr>
          <p:nvPr>
            <p:ph type="body" orient="vert" idx="1"/>
          </p:nvPr>
        </p:nvSpPr>
        <p:spPr>
          <a:xfrm>
            <a:off x="400050" y="990600"/>
            <a:ext cx="5891213" cy="4495800"/>
          </a:xfrm>
          <a:prstGeom prst="rect">
            <a:avLst/>
          </a:prstGeom>
        </p:spPr>
        <p:txBody>
          <a:bodyPr vert="eaVert"/>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Tree>
    <p:extLst>
      <p:ext uri="{BB962C8B-B14F-4D97-AF65-F5344CB8AC3E}">
        <p14:creationId xmlns:p14="http://schemas.microsoft.com/office/powerpoint/2010/main" val="1713132130"/>
      </p:ext>
    </p:extLst>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Titolo e tabella">
    <p:spTree>
      <p:nvGrpSpPr>
        <p:cNvPr id="1" name=""/>
        <p:cNvGrpSpPr/>
        <p:nvPr/>
      </p:nvGrpSpPr>
      <p:grpSpPr>
        <a:xfrm>
          <a:off x="0" y="0"/>
          <a:ext cx="0" cy="0"/>
          <a:chOff x="0" y="0"/>
          <a:chExt cx="0" cy="0"/>
        </a:xfrm>
      </p:grpSpPr>
      <p:sp>
        <p:nvSpPr>
          <p:cNvPr id="2" name="Titolo 1"/>
          <p:cNvSpPr>
            <a:spLocks noGrp="1"/>
          </p:cNvSpPr>
          <p:nvPr>
            <p:ph type="title"/>
          </p:nvPr>
        </p:nvSpPr>
        <p:spPr>
          <a:xfrm>
            <a:off x="400050" y="990600"/>
            <a:ext cx="8058150" cy="762000"/>
          </a:xfrm>
          <a:prstGeom prst="rect">
            <a:avLst/>
          </a:prstGeom>
        </p:spPr>
        <p:txBody>
          <a:bodyPr/>
          <a:lstStyle/>
          <a:p>
            <a:r>
              <a:rPr lang="it-IT"/>
              <a:t>Fare clic per modificare lo stile del titolo</a:t>
            </a:r>
          </a:p>
        </p:txBody>
      </p:sp>
      <p:sp>
        <p:nvSpPr>
          <p:cNvPr id="3" name="Segnaposto tabella 2"/>
          <p:cNvSpPr>
            <a:spLocks noGrp="1"/>
          </p:cNvSpPr>
          <p:nvPr>
            <p:ph type="tbl" idx="1"/>
          </p:nvPr>
        </p:nvSpPr>
        <p:spPr>
          <a:xfrm>
            <a:off x="400050" y="1981200"/>
            <a:ext cx="8058150" cy="3505200"/>
          </a:xfrm>
          <a:prstGeom prst="rect">
            <a:avLst/>
          </a:prstGeom>
        </p:spPr>
        <p:txBody>
          <a:bodyPr/>
          <a:lstStyle/>
          <a:p>
            <a:pPr lvl="0"/>
            <a:endParaRPr lang="it-IT" noProof="0"/>
          </a:p>
        </p:txBody>
      </p:sp>
    </p:spTree>
    <p:extLst>
      <p:ext uri="{BB962C8B-B14F-4D97-AF65-F5344CB8AC3E}">
        <p14:creationId xmlns:p14="http://schemas.microsoft.com/office/powerpoint/2010/main" val="153396064"/>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xAndChart" preserve="1">
  <p:cSld name="Titolo, testo e grafico">
    <p:spTree>
      <p:nvGrpSpPr>
        <p:cNvPr id="1" name=""/>
        <p:cNvGrpSpPr/>
        <p:nvPr/>
      </p:nvGrpSpPr>
      <p:grpSpPr>
        <a:xfrm>
          <a:off x="0" y="0"/>
          <a:ext cx="0" cy="0"/>
          <a:chOff x="0" y="0"/>
          <a:chExt cx="0" cy="0"/>
        </a:xfrm>
      </p:grpSpPr>
      <p:sp>
        <p:nvSpPr>
          <p:cNvPr id="2" name="Titolo 1"/>
          <p:cNvSpPr>
            <a:spLocks noGrp="1"/>
          </p:cNvSpPr>
          <p:nvPr>
            <p:ph type="title"/>
          </p:nvPr>
        </p:nvSpPr>
        <p:spPr>
          <a:xfrm>
            <a:off x="400050" y="990600"/>
            <a:ext cx="8058150" cy="762000"/>
          </a:xfrm>
          <a:prstGeom prst="rect">
            <a:avLst/>
          </a:prstGeom>
        </p:spPr>
        <p:txBody>
          <a:bodyPr/>
          <a:lstStyle/>
          <a:p>
            <a:r>
              <a:rPr lang="it-IT"/>
              <a:t>Fare clic per modificare lo stile del titolo</a:t>
            </a:r>
          </a:p>
        </p:txBody>
      </p:sp>
      <p:sp>
        <p:nvSpPr>
          <p:cNvPr id="3" name="Segnaposto testo 2"/>
          <p:cNvSpPr>
            <a:spLocks noGrp="1"/>
          </p:cNvSpPr>
          <p:nvPr>
            <p:ph type="body" sz="half" idx="1"/>
          </p:nvPr>
        </p:nvSpPr>
        <p:spPr>
          <a:xfrm>
            <a:off x="400050" y="1981200"/>
            <a:ext cx="3952875" cy="3505200"/>
          </a:xfrm>
          <a:prstGeom prst="rect">
            <a:avLst/>
          </a:prstGeom>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grafico 3"/>
          <p:cNvSpPr>
            <a:spLocks noGrp="1"/>
          </p:cNvSpPr>
          <p:nvPr>
            <p:ph type="chart" sz="half" idx="2"/>
          </p:nvPr>
        </p:nvSpPr>
        <p:spPr>
          <a:xfrm>
            <a:off x="4505325" y="1981200"/>
            <a:ext cx="3952875" cy="3505200"/>
          </a:xfrm>
          <a:prstGeom prst="rect">
            <a:avLst/>
          </a:prstGeom>
        </p:spPr>
        <p:txBody>
          <a:bodyPr/>
          <a:lstStyle/>
          <a:p>
            <a:pPr lvl="0"/>
            <a:endParaRPr lang="it-IT" noProof="0"/>
          </a:p>
        </p:txBody>
      </p:sp>
    </p:spTree>
    <p:extLst>
      <p:ext uri="{BB962C8B-B14F-4D97-AF65-F5344CB8AC3E}">
        <p14:creationId xmlns:p14="http://schemas.microsoft.com/office/powerpoint/2010/main" val="2034579641"/>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chartAndTx" preserve="1">
  <p:cSld name="Titolo, grafico e testo">
    <p:spTree>
      <p:nvGrpSpPr>
        <p:cNvPr id="1" name=""/>
        <p:cNvGrpSpPr/>
        <p:nvPr/>
      </p:nvGrpSpPr>
      <p:grpSpPr>
        <a:xfrm>
          <a:off x="0" y="0"/>
          <a:ext cx="0" cy="0"/>
          <a:chOff x="0" y="0"/>
          <a:chExt cx="0" cy="0"/>
        </a:xfrm>
      </p:grpSpPr>
      <p:sp>
        <p:nvSpPr>
          <p:cNvPr id="2" name="Titolo 1"/>
          <p:cNvSpPr>
            <a:spLocks noGrp="1"/>
          </p:cNvSpPr>
          <p:nvPr>
            <p:ph type="title"/>
          </p:nvPr>
        </p:nvSpPr>
        <p:spPr>
          <a:xfrm>
            <a:off x="400050" y="990600"/>
            <a:ext cx="8058150" cy="762000"/>
          </a:xfrm>
          <a:prstGeom prst="rect">
            <a:avLst/>
          </a:prstGeom>
        </p:spPr>
        <p:txBody>
          <a:bodyPr/>
          <a:lstStyle/>
          <a:p>
            <a:r>
              <a:rPr lang="it-IT"/>
              <a:t>Fare clic per modificare lo stile del titolo</a:t>
            </a:r>
          </a:p>
        </p:txBody>
      </p:sp>
      <p:sp>
        <p:nvSpPr>
          <p:cNvPr id="3" name="Segnaposto grafico 2"/>
          <p:cNvSpPr>
            <a:spLocks noGrp="1"/>
          </p:cNvSpPr>
          <p:nvPr>
            <p:ph type="chart" sz="half" idx="1"/>
          </p:nvPr>
        </p:nvSpPr>
        <p:spPr>
          <a:xfrm>
            <a:off x="400050" y="1981200"/>
            <a:ext cx="3952875" cy="3505200"/>
          </a:xfrm>
          <a:prstGeom prst="rect">
            <a:avLst/>
          </a:prstGeom>
        </p:spPr>
        <p:txBody>
          <a:bodyPr/>
          <a:lstStyle/>
          <a:p>
            <a:pPr lvl="0"/>
            <a:endParaRPr lang="it-IT" noProof="0"/>
          </a:p>
        </p:txBody>
      </p:sp>
      <p:sp>
        <p:nvSpPr>
          <p:cNvPr id="4" name="Segnaposto testo 3"/>
          <p:cNvSpPr>
            <a:spLocks noGrp="1"/>
          </p:cNvSpPr>
          <p:nvPr>
            <p:ph type="body" sz="half" idx="2"/>
          </p:nvPr>
        </p:nvSpPr>
        <p:spPr>
          <a:xfrm>
            <a:off x="4505325" y="1981200"/>
            <a:ext cx="3952875" cy="3505200"/>
          </a:xfrm>
          <a:prstGeom prst="rect">
            <a:avLst/>
          </a:prstGeom>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Tree>
    <p:extLst>
      <p:ext uri="{BB962C8B-B14F-4D97-AF65-F5344CB8AC3E}">
        <p14:creationId xmlns:p14="http://schemas.microsoft.com/office/powerpoint/2010/main" val="4233904413"/>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dgm" preserve="1">
  <p:cSld name="Titolo, diagramma o organigramma">
    <p:spTree>
      <p:nvGrpSpPr>
        <p:cNvPr id="1" name=""/>
        <p:cNvGrpSpPr/>
        <p:nvPr/>
      </p:nvGrpSpPr>
      <p:grpSpPr>
        <a:xfrm>
          <a:off x="0" y="0"/>
          <a:ext cx="0" cy="0"/>
          <a:chOff x="0" y="0"/>
          <a:chExt cx="0" cy="0"/>
        </a:xfrm>
      </p:grpSpPr>
      <p:sp>
        <p:nvSpPr>
          <p:cNvPr id="2" name="Titolo 1"/>
          <p:cNvSpPr>
            <a:spLocks noGrp="1"/>
          </p:cNvSpPr>
          <p:nvPr>
            <p:ph type="title"/>
          </p:nvPr>
        </p:nvSpPr>
        <p:spPr>
          <a:xfrm>
            <a:off x="400050" y="990600"/>
            <a:ext cx="8058150" cy="762000"/>
          </a:xfrm>
          <a:prstGeom prst="rect">
            <a:avLst/>
          </a:prstGeom>
        </p:spPr>
        <p:txBody>
          <a:bodyPr/>
          <a:lstStyle/>
          <a:p>
            <a:r>
              <a:rPr lang="it-IT"/>
              <a:t>Fare clic per modificare lo stile del titolo</a:t>
            </a:r>
          </a:p>
        </p:txBody>
      </p:sp>
      <p:sp>
        <p:nvSpPr>
          <p:cNvPr id="3" name="Segnaposto SmartArt 2"/>
          <p:cNvSpPr>
            <a:spLocks noGrp="1"/>
          </p:cNvSpPr>
          <p:nvPr>
            <p:ph type="dgm" idx="1"/>
          </p:nvPr>
        </p:nvSpPr>
        <p:spPr>
          <a:xfrm>
            <a:off x="400050" y="1981200"/>
            <a:ext cx="8058150" cy="3505200"/>
          </a:xfrm>
          <a:prstGeom prst="rect">
            <a:avLst/>
          </a:prstGeom>
        </p:spPr>
        <p:txBody>
          <a:bodyPr/>
          <a:lstStyle/>
          <a:p>
            <a:pPr lvl="0"/>
            <a:endParaRPr lang="it-IT" noProof="0"/>
          </a:p>
        </p:txBody>
      </p:sp>
    </p:spTree>
    <p:extLst>
      <p:ext uri="{BB962C8B-B14F-4D97-AF65-F5344CB8AC3E}">
        <p14:creationId xmlns:p14="http://schemas.microsoft.com/office/powerpoint/2010/main" val="1886483445"/>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chart" preserve="1">
  <p:cSld name="Titolo e grafico">
    <p:spTree>
      <p:nvGrpSpPr>
        <p:cNvPr id="1" name=""/>
        <p:cNvGrpSpPr/>
        <p:nvPr/>
      </p:nvGrpSpPr>
      <p:grpSpPr>
        <a:xfrm>
          <a:off x="0" y="0"/>
          <a:ext cx="0" cy="0"/>
          <a:chOff x="0" y="0"/>
          <a:chExt cx="0" cy="0"/>
        </a:xfrm>
      </p:grpSpPr>
      <p:sp>
        <p:nvSpPr>
          <p:cNvPr id="2" name="Titolo 1"/>
          <p:cNvSpPr>
            <a:spLocks noGrp="1"/>
          </p:cNvSpPr>
          <p:nvPr>
            <p:ph type="title"/>
          </p:nvPr>
        </p:nvSpPr>
        <p:spPr>
          <a:xfrm>
            <a:off x="400050" y="990600"/>
            <a:ext cx="8058150" cy="762000"/>
          </a:xfrm>
          <a:prstGeom prst="rect">
            <a:avLst/>
          </a:prstGeom>
        </p:spPr>
        <p:txBody>
          <a:bodyPr/>
          <a:lstStyle/>
          <a:p>
            <a:r>
              <a:rPr lang="it-IT"/>
              <a:t>Fare clic per modificare lo stile del titolo</a:t>
            </a:r>
          </a:p>
        </p:txBody>
      </p:sp>
      <p:sp>
        <p:nvSpPr>
          <p:cNvPr id="3" name="Segnaposto grafico 2"/>
          <p:cNvSpPr>
            <a:spLocks noGrp="1"/>
          </p:cNvSpPr>
          <p:nvPr>
            <p:ph type="chart" idx="1"/>
          </p:nvPr>
        </p:nvSpPr>
        <p:spPr>
          <a:xfrm>
            <a:off x="400050" y="1981200"/>
            <a:ext cx="8058150" cy="3505200"/>
          </a:xfrm>
          <a:prstGeom prst="rect">
            <a:avLst/>
          </a:prstGeom>
        </p:spPr>
        <p:txBody>
          <a:bodyPr/>
          <a:lstStyle/>
          <a:p>
            <a:pPr lvl="0"/>
            <a:endParaRPr lang="it-IT" noProof="0"/>
          </a:p>
        </p:txBody>
      </p:sp>
    </p:spTree>
    <p:extLst>
      <p:ext uri="{BB962C8B-B14F-4D97-AF65-F5344CB8AC3E}">
        <p14:creationId xmlns:p14="http://schemas.microsoft.com/office/powerpoint/2010/main" val="880308371"/>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1143000" y="1122363"/>
            <a:ext cx="6858000" cy="2387600"/>
          </a:xfrm>
        </p:spPr>
        <p:txBody>
          <a:bodyPr anchor="b"/>
          <a:lstStyle>
            <a:lvl1pPr algn="ctr">
              <a:defRPr sz="6000"/>
            </a:lvl1pPr>
          </a:lstStyle>
          <a:p>
            <a:r>
              <a:rPr lang="it-IT"/>
              <a:t>Fare clic per modificare lo stile del titolo dello schema</a:t>
            </a:r>
          </a:p>
        </p:txBody>
      </p:sp>
      <p:sp>
        <p:nvSpPr>
          <p:cNvPr id="3" name="Sottotitolo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p>
        </p:txBody>
      </p:sp>
      <p:sp>
        <p:nvSpPr>
          <p:cNvPr id="4" name="Segnaposto data 3">
            <a:extLst>
              <a:ext uri="{FF2B5EF4-FFF2-40B4-BE49-F238E27FC236}">
                <a16:creationId xmlns:a16="http://schemas.microsoft.com/office/drawing/2014/main" id="{46BA9525-9DAB-C86D-B7C2-DCCD315F67A2}"/>
              </a:ext>
            </a:extLst>
          </p:cNvPr>
          <p:cNvSpPr>
            <a:spLocks noGrp="1"/>
          </p:cNvSpPr>
          <p:nvPr>
            <p:ph type="dt" sz="half" idx="10"/>
          </p:nvPr>
        </p:nvSpPr>
        <p:spPr/>
        <p:txBody>
          <a:bodyPr/>
          <a:lstStyle>
            <a:lvl1pPr>
              <a:defRPr/>
            </a:lvl1pPr>
          </a:lstStyle>
          <a:p>
            <a:pPr>
              <a:defRPr/>
            </a:pPr>
            <a:fld id="{F86FE9B4-B8B0-494E-B48E-B99E021B3EAE}" type="datetimeFigureOut">
              <a:rPr lang="it-IT"/>
              <a:pPr>
                <a:defRPr/>
              </a:pPr>
              <a:t>19/10/2026</a:t>
            </a:fld>
            <a:endParaRPr lang="it-IT"/>
          </a:p>
        </p:txBody>
      </p:sp>
      <p:sp>
        <p:nvSpPr>
          <p:cNvPr id="5" name="Segnaposto piè di pagina 4">
            <a:extLst>
              <a:ext uri="{FF2B5EF4-FFF2-40B4-BE49-F238E27FC236}">
                <a16:creationId xmlns:a16="http://schemas.microsoft.com/office/drawing/2014/main" id="{45FD940C-6CA7-5C4D-8F3B-A889ECAF025C}"/>
              </a:ext>
            </a:extLst>
          </p:cNvPr>
          <p:cNvSpPr>
            <a:spLocks noGrp="1"/>
          </p:cNvSpPr>
          <p:nvPr>
            <p:ph type="ftr" sz="quarter" idx="11"/>
          </p:nvPr>
        </p:nvSpPr>
        <p:spPr/>
        <p:txBody>
          <a:bodyPr/>
          <a:lstStyle>
            <a:lvl1pPr>
              <a:defRPr/>
            </a:lvl1pPr>
          </a:lstStyle>
          <a:p>
            <a:pPr>
              <a:defRPr/>
            </a:pPr>
            <a:endParaRPr lang="it-IT"/>
          </a:p>
        </p:txBody>
      </p:sp>
      <p:sp>
        <p:nvSpPr>
          <p:cNvPr id="6" name="Segnaposto numero diapositiva 5">
            <a:extLst>
              <a:ext uri="{FF2B5EF4-FFF2-40B4-BE49-F238E27FC236}">
                <a16:creationId xmlns:a16="http://schemas.microsoft.com/office/drawing/2014/main" id="{607B8565-B31F-8044-DC2D-3BE219FE1DF4}"/>
              </a:ext>
            </a:extLst>
          </p:cNvPr>
          <p:cNvSpPr>
            <a:spLocks noGrp="1"/>
          </p:cNvSpPr>
          <p:nvPr>
            <p:ph type="sldNum" sz="quarter" idx="12"/>
          </p:nvPr>
        </p:nvSpPr>
        <p:spPr/>
        <p:txBody>
          <a:bodyPr/>
          <a:lstStyle>
            <a:lvl1pPr>
              <a:defRPr/>
            </a:lvl1pPr>
          </a:lstStyle>
          <a:p>
            <a:fld id="{A8911C9F-16D0-4F89-9966-E67B4D8013A3}" type="slidenum">
              <a:rPr lang="it-IT" altLang="it-IT"/>
              <a:pPr/>
              <a:t>‹N›</a:t>
            </a:fld>
            <a:endParaRPr lang="it-IT" altLang="it-IT"/>
          </a:p>
        </p:txBody>
      </p:sp>
    </p:spTree>
    <p:extLst>
      <p:ext uri="{BB962C8B-B14F-4D97-AF65-F5344CB8AC3E}">
        <p14:creationId xmlns:p14="http://schemas.microsoft.com/office/powerpoint/2010/main" val="304673160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 dello schema</a:t>
            </a:r>
          </a:p>
        </p:txBody>
      </p:sp>
      <p:sp>
        <p:nvSpPr>
          <p:cNvPr id="3" name="Segnaposto contenuto 2"/>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384F7673-1A85-41CB-DFDC-921AABFBE974}"/>
              </a:ext>
            </a:extLst>
          </p:cNvPr>
          <p:cNvSpPr>
            <a:spLocks noGrp="1"/>
          </p:cNvSpPr>
          <p:nvPr>
            <p:ph type="dt" sz="half" idx="10"/>
          </p:nvPr>
        </p:nvSpPr>
        <p:spPr/>
        <p:txBody>
          <a:bodyPr/>
          <a:lstStyle>
            <a:lvl1pPr>
              <a:defRPr/>
            </a:lvl1pPr>
          </a:lstStyle>
          <a:p>
            <a:pPr>
              <a:defRPr/>
            </a:pPr>
            <a:fld id="{05F464CC-EDE8-491F-B1AC-46052E1D15F7}" type="datetimeFigureOut">
              <a:rPr lang="it-IT"/>
              <a:pPr>
                <a:defRPr/>
              </a:pPr>
              <a:t>19/10/2026</a:t>
            </a:fld>
            <a:endParaRPr lang="it-IT"/>
          </a:p>
        </p:txBody>
      </p:sp>
      <p:sp>
        <p:nvSpPr>
          <p:cNvPr id="5" name="Segnaposto piè di pagina 4">
            <a:extLst>
              <a:ext uri="{FF2B5EF4-FFF2-40B4-BE49-F238E27FC236}">
                <a16:creationId xmlns:a16="http://schemas.microsoft.com/office/drawing/2014/main" id="{9EC289B1-7FD1-AC87-0DB0-B8C782925A81}"/>
              </a:ext>
            </a:extLst>
          </p:cNvPr>
          <p:cNvSpPr>
            <a:spLocks noGrp="1"/>
          </p:cNvSpPr>
          <p:nvPr>
            <p:ph type="ftr" sz="quarter" idx="11"/>
          </p:nvPr>
        </p:nvSpPr>
        <p:spPr/>
        <p:txBody>
          <a:bodyPr/>
          <a:lstStyle>
            <a:lvl1pPr>
              <a:defRPr/>
            </a:lvl1pPr>
          </a:lstStyle>
          <a:p>
            <a:pPr>
              <a:defRPr/>
            </a:pPr>
            <a:endParaRPr lang="it-IT"/>
          </a:p>
        </p:txBody>
      </p:sp>
      <p:sp>
        <p:nvSpPr>
          <p:cNvPr id="6" name="Segnaposto numero diapositiva 5">
            <a:extLst>
              <a:ext uri="{FF2B5EF4-FFF2-40B4-BE49-F238E27FC236}">
                <a16:creationId xmlns:a16="http://schemas.microsoft.com/office/drawing/2014/main" id="{DB9B259F-BC2E-1579-1631-78771B2E7CE3}"/>
              </a:ext>
            </a:extLst>
          </p:cNvPr>
          <p:cNvSpPr>
            <a:spLocks noGrp="1"/>
          </p:cNvSpPr>
          <p:nvPr>
            <p:ph type="sldNum" sz="quarter" idx="12"/>
          </p:nvPr>
        </p:nvSpPr>
        <p:spPr/>
        <p:txBody>
          <a:bodyPr/>
          <a:lstStyle>
            <a:lvl1pPr>
              <a:defRPr/>
            </a:lvl1pPr>
          </a:lstStyle>
          <a:p>
            <a:fld id="{86050E1D-B9CF-4E39-8DB5-65BCF0E184D9}" type="slidenum">
              <a:rPr lang="it-IT" altLang="it-IT"/>
              <a:pPr/>
              <a:t>‹N›</a:t>
            </a:fld>
            <a:endParaRPr lang="it-IT" altLang="it-IT"/>
          </a:p>
        </p:txBody>
      </p:sp>
    </p:spTree>
    <p:extLst>
      <p:ext uri="{BB962C8B-B14F-4D97-AF65-F5344CB8AC3E}">
        <p14:creationId xmlns:p14="http://schemas.microsoft.com/office/powerpoint/2010/main" val="6297728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623888" y="1709738"/>
            <a:ext cx="7886700" cy="2852737"/>
          </a:xfrm>
        </p:spPr>
        <p:txBody>
          <a:bodyPr anchor="b"/>
          <a:lstStyle>
            <a:lvl1pPr>
              <a:defRPr sz="6000"/>
            </a:lvl1pPr>
          </a:lstStyle>
          <a:p>
            <a:r>
              <a:rPr lang="it-IT"/>
              <a:t>Fare clic per modificare lo stile del titolo dello schema</a:t>
            </a:r>
          </a:p>
        </p:txBody>
      </p:sp>
      <p:sp>
        <p:nvSpPr>
          <p:cNvPr id="3" name="Segnaposto testo 2"/>
          <p:cNvSpPr>
            <a:spLocks noGrp="1"/>
          </p:cNvSpPr>
          <p:nvPr>
            <p:ph type="body" idx="1"/>
          </p:nvPr>
        </p:nvSpPr>
        <p:spPr>
          <a:xfrm>
            <a:off x="623888" y="4589463"/>
            <a:ext cx="78867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it-IT"/>
              <a:t>Fare clic per modificare gli stili del testo dello schema</a:t>
            </a:r>
          </a:p>
        </p:txBody>
      </p:sp>
      <p:sp>
        <p:nvSpPr>
          <p:cNvPr id="4" name="Segnaposto data 3">
            <a:extLst>
              <a:ext uri="{FF2B5EF4-FFF2-40B4-BE49-F238E27FC236}">
                <a16:creationId xmlns:a16="http://schemas.microsoft.com/office/drawing/2014/main" id="{98965F47-6A61-9EE8-B0DE-0C15C0613C4D}"/>
              </a:ext>
            </a:extLst>
          </p:cNvPr>
          <p:cNvSpPr>
            <a:spLocks noGrp="1"/>
          </p:cNvSpPr>
          <p:nvPr>
            <p:ph type="dt" sz="half" idx="10"/>
          </p:nvPr>
        </p:nvSpPr>
        <p:spPr/>
        <p:txBody>
          <a:bodyPr/>
          <a:lstStyle>
            <a:lvl1pPr>
              <a:defRPr/>
            </a:lvl1pPr>
          </a:lstStyle>
          <a:p>
            <a:pPr>
              <a:defRPr/>
            </a:pPr>
            <a:fld id="{97CF0480-916B-421D-A7B9-0308661E5241}" type="datetimeFigureOut">
              <a:rPr lang="it-IT"/>
              <a:pPr>
                <a:defRPr/>
              </a:pPr>
              <a:t>19/10/2026</a:t>
            </a:fld>
            <a:endParaRPr lang="it-IT"/>
          </a:p>
        </p:txBody>
      </p:sp>
      <p:sp>
        <p:nvSpPr>
          <p:cNvPr id="5" name="Segnaposto piè di pagina 4">
            <a:extLst>
              <a:ext uri="{FF2B5EF4-FFF2-40B4-BE49-F238E27FC236}">
                <a16:creationId xmlns:a16="http://schemas.microsoft.com/office/drawing/2014/main" id="{490A6F87-905D-83E8-A729-2D6BA7807361}"/>
              </a:ext>
            </a:extLst>
          </p:cNvPr>
          <p:cNvSpPr>
            <a:spLocks noGrp="1"/>
          </p:cNvSpPr>
          <p:nvPr>
            <p:ph type="ftr" sz="quarter" idx="11"/>
          </p:nvPr>
        </p:nvSpPr>
        <p:spPr/>
        <p:txBody>
          <a:bodyPr/>
          <a:lstStyle>
            <a:lvl1pPr>
              <a:defRPr/>
            </a:lvl1pPr>
          </a:lstStyle>
          <a:p>
            <a:pPr>
              <a:defRPr/>
            </a:pPr>
            <a:endParaRPr lang="it-IT"/>
          </a:p>
        </p:txBody>
      </p:sp>
      <p:sp>
        <p:nvSpPr>
          <p:cNvPr id="6" name="Segnaposto numero diapositiva 5">
            <a:extLst>
              <a:ext uri="{FF2B5EF4-FFF2-40B4-BE49-F238E27FC236}">
                <a16:creationId xmlns:a16="http://schemas.microsoft.com/office/drawing/2014/main" id="{39823EB9-5E59-F43F-B016-AB44B7B43F7D}"/>
              </a:ext>
            </a:extLst>
          </p:cNvPr>
          <p:cNvSpPr>
            <a:spLocks noGrp="1"/>
          </p:cNvSpPr>
          <p:nvPr>
            <p:ph type="sldNum" sz="quarter" idx="12"/>
          </p:nvPr>
        </p:nvSpPr>
        <p:spPr/>
        <p:txBody>
          <a:bodyPr/>
          <a:lstStyle>
            <a:lvl1pPr>
              <a:defRPr/>
            </a:lvl1pPr>
          </a:lstStyle>
          <a:p>
            <a:fld id="{FE4A5D95-1CF4-49D5-8347-537BF4B3E80C}" type="slidenum">
              <a:rPr lang="it-IT" altLang="it-IT"/>
              <a:pPr/>
              <a:t>‹N›</a:t>
            </a:fld>
            <a:endParaRPr lang="it-IT" altLang="it-IT"/>
          </a:p>
        </p:txBody>
      </p:sp>
    </p:spTree>
    <p:extLst>
      <p:ext uri="{BB962C8B-B14F-4D97-AF65-F5344CB8AC3E}">
        <p14:creationId xmlns:p14="http://schemas.microsoft.com/office/powerpoint/2010/main" val="41168811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 dello schema</a:t>
            </a:r>
          </a:p>
        </p:txBody>
      </p:sp>
      <p:sp>
        <p:nvSpPr>
          <p:cNvPr id="3" name="Segnaposto contenuto 2"/>
          <p:cNvSpPr>
            <a:spLocks noGrp="1"/>
          </p:cNvSpPr>
          <p:nvPr>
            <p:ph sz="half" idx="1"/>
          </p:nvPr>
        </p:nvSpPr>
        <p:spPr>
          <a:xfrm>
            <a:off x="628650" y="1825625"/>
            <a:ext cx="386715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p:cNvSpPr>
            <a:spLocks noGrp="1"/>
          </p:cNvSpPr>
          <p:nvPr>
            <p:ph sz="half" idx="2"/>
          </p:nvPr>
        </p:nvSpPr>
        <p:spPr>
          <a:xfrm>
            <a:off x="4648200" y="1825625"/>
            <a:ext cx="386715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3">
            <a:extLst>
              <a:ext uri="{FF2B5EF4-FFF2-40B4-BE49-F238E27FC236}">
                <a16:creationId xmlns:a16="http://schemas.microsoft.com/office/drawing/2014/main" id="{19A7ACDB-6D93-3B0B-0694-91A75AEA74B6}"/>
              </a:ext>
            </a:extLst>
          </p:cNvPr>
          <p:cNvSpPr>
            <a:spLocks noGrp="1"/>
          </p:cNvSpPr>
          <p:nvPr>
            <p:ph type="dt" sz="half" idx="10"/>
          </p:nvPr>
        </p:nvSpPr>
        <p:spPr/>
        <p:txBody>
          <a:bodyPr/>
          <a:lstStyle>
            <a:lvl1pPr>
              <a:defRPr/>
            </a:lvl1pPr>
          </a:lstStyle>
          <a:p>
            <a:pPr>
              <a:defRPr/>
            </a:pPr>
            <a:fld id="{29153AAD-776A-4825-A6C8-258CD3353D1C}" type="datetimeFigureOut">
              <a:rPr lang="it-IT"/>
              <a:pPr>
                <a:defRPr/>
              </a:pPr>
              <a:t>19/10/2026</a:t>
            </a:fld>
            <a:endParaRPr lang="it-IT"/>
          </a:p>
        </p:txBody>
      </p:sp>
      <p:sp>
        <p:nvSpPr>
          <p:cNvPr id="6" name="Segnaposto piè di pagina 4">
            <a:extLst>
              <a:ext uri="{FF2B5EF4-FFF2-40B4-BE49-F238E27FC236}">
                <a16:creationId xmlns:a16="http://schemas.microsoft.com/office/drawing/2014/main" id="{64B8EA7F-9F51-EAEE-AD4D-EE640901DCAB}"/>
              </a:ext>
            </a:extLst>
          </p:cNvPr>
          <p:cNvSpPr>
            <a:spLocks noGrp="1"/>
          </p:cNvSpPr>
          <p:nvPr>
            <p:ph type="ftr" sz="quarter" idx="11"/>
          </p:nvPr>
        </p:nvSpPr>
        <p:spPr/>
        <p:txBody>
          <a:bodyPr/>
          <a:lstStyle>
            <a:lvl1pPr>
              <a:defRPr/>
            </a:lvl1pPr>
          </a:lstStyle>
          <a:p>
            <a:pPr>
              <a:defRPr/>
            </a:pPr>
            <a:endParaRPr lang="it-IT"/>
          </a:p>
        </p:txBody>
      </p:sp>
      <p:sp>
        <p:nvSpPr>
          <p:cNvPr id="7" name="Segnaposto numero diapositiva 5">
            <a:extLst>
              <a:ext uri="{FF2B5EF4-FFF2-40B4-BE49-F238E27FC236}">
                <a16:creationId xmlns:a16="http://schemas.microsoft.com/office/drawing/2014/main" id="{1D1AF5A6-D602-B537-9B05-13A3E1A07384}"/>
              </a:ext>
            </a:extLst>
          </p:cNvPr>
          <p:cNvSpPr>
            <a:spLocks noGrp="1"/>
          </p:cNvSpPr>
          <p:nvPr>
            <p:ph type="sldNum" sz="quarter" idx="12"/>
          </p:nvPr>
        </p:nvSpPr>
        <p:spPr/>
        <p:txBody>
          <a:bodyPr/>
          <a:lstStyle>
            <a:lvl1pPr>
              <a:defRPr/>
            </a:lvl1pPr>
          </a:lstStyle>
          <a:p>
            <a:fld id="{CE3545EC-7851-4947-8650-670A92A1922F}" type="slidenum">
              <a:rPr lang="it-IT" altLang="it-IT"/>
              <a:pPr/>
              <a:t>‹N›</a:t>
            </a:fld>
            <a:endParaRPr lang="it-IT" altLang="it-IT"/>
          </a:p>
        </p:txBody>
      </p:sp>
    </p:spTree>
    <p:extLst>
      <p:ext uri="{BB962C8B-B14F-4D97-AF65-F5344CB8AC3E}">
        <p14:creationId xmlns:p14="http://schemas.microsoft.com/office/powerpoint/2010/main" val="259363215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630238" y="365125"/>
            <a:ext cx="7886700" cy="1325563"/>
          </a:xfrm>
        </p:spPr>
        <p:txBody>
          <a:bodyPr/>
          <a:lstStyle/>
          <a:p>
            <a:r>
              <a:rPr lang="it-IT"/>
              <a:t>Fare clic per modificare lo stile del titolo dello schema</a:t>
            </a:r>
          </a:p>
        </p:txBody>
      </p:sp>
      <p:sp>
        <p:nvSpPr>
          <p:cNvPr id="3" name="Segnaposto testo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Segnaposto contenuto 3"/>
          <p:cNvSpPr>
            <a:spLocks noGrp="1"/>
          </p:cNvSpPr>
          <p:nvPr>
            <p:ph sz="half" idx="2"/>
          </p:nvPr>
        </p:nvSpPr>
        <p:spPr>
          <a:xfrm>
            <a:off x="630238" y="2505075"/>
            <a:ext cx="3868737"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Segnaposto contenuto 5"/>
          <p:cNvSpPr>
            <a:spLocks noGrp="1"/>
          </p:cNvSpPr>
          <p:nvPr>
            <p:ph sz="quarter" idx="4"/>
          </p:nvPr>
        </p:nvSpPr>
        <p:spPr>
          <a:xfrm>
            <a:off x="4629150" y="2505075"/>
            <a:ext cx="3887788"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3">
            <a:extLst>
              <a:ext uri="{FF2B5EF4-FFF2-40B4-BE49-F238E27FC236}">
                <a16:creationId xmlns:a16="http://schemas.microsoft.com/office/drawing/2014/main" id="{C8A00F73-A67E-CF18-2374-D92EB8FAA1F9}"/>
              </a:ext>
            </a:extLst>
          </p:cNvPr>
          <p:cNvSpPr>
            <a:spLocks noGrp="1"/>
          </p:cNvSpPr>
          <p:nvPr>
            <p:ph type="dt" sz="half" idx="10"/>
          </p:nvPr>
        </p:nvSpPr>
        <p:spPr/>
        <p:txBody>
          <a:bodyPr/>
          <a:lstStyle>
            <a:lvl1pPr>
              <a:defRPr/>
            </a:lvl1pPr>
          </a:lstStyle>
          <a:p>
            <a:pPr>
              <a:defRPr/>
            </a:pPr>
            <a:fld id="{32DABAD9-D35C-4790-B5AE-E6D87092B377}" type="datetimeFigureOut">
              <a:rPr lang="it-IT"/>
              <a:pPr>
                <a:defRPr/>
              </a:pPr>
              <a:t>19/10/2026</a:t>
            </a:fld>
            <a:endParaRPr lang="it-IT"/>
          </a:p>
        </p:txBody>
      </p:sp>
      <p:sp>
        <p:nvSpPr>
          <p:cNvPr id="8" name="Segnaposto piè di pagina 4">
            <a:extLst>
              <a:ext uri="{FF2B5EF4-FFF2-40B4-BE49-F238E27FC236}">
                <a16:creationId xmlns:a16="http://schemas.microsoft.com/office/drawing/2014/main" id="{8E9D3748-2049-8F09-407F-FDD31C55DFBE}"/>
              </a:ext>
            </a:extLst>
          </p:cNvPr>
          <p:cNvSpPr>
            <a:spLocks noGrp="1"/>
          </p:cNvSpPr>
          <p:nvPr>
            <p:ph type="ftr" sz="quarter" idx="11"/>
          </p:nvPr>
        </p:nvSpPr>
        <p:spPr/>
        <p:txBody>
          <a:bodyPr/>
          <a:lstStyle>
            <a:lvl1pPr>
              <a:defRPr/>
            </a:lvl1pPr>
          </a:lstStyle>
          <a:p>
            <a:pPr>
              <a:defRPr/>
            </a:pPr>
            <a:endParaRPr lang="it-IT"/>
          </a:p>
        </p:txBody>
      </p:sp>
      <p:sp>
        <p:nvSpPr>
          <p:cNvPr id="9" name="Segnaposto numero diapositiva 5">
            <a:extLst>
              <a:ext uri="{FF2B5EF4-FFF2-40B4-BE49-F238E27FC236}">
                <a16:creationId xmlns:a16="http://schemas.microsoft.com/office/drawing/2014/main" id="{38DA7F17-9A42-31E5-1540-4367672FF295}"/>
              </a:ext>
            </a:extLst>
          </p:cNvPr>
          <p:cNvSpPr>
            <a:spLocks noGrp="1"/>
          </p:cNvSpPr>
          <p:nvPr>
            <p:ph type="sldNum" sz="quarter" idx="12"/>
          </p:nvPr>
        </p:nvSpPr>
        <p:spPr/>
        <p:txBody>
          <a:bodyPr/>
          <a:lstStyle>
            <a:lvl1pPr>
              <a:defRPr/>
            </a:lvl1pPr>
          </a:lstStyle>
          <a:p>
            <a:fld id="{A838C673-D751-4167-AE98-927DF7315367}" type="slidenum">
              <a:rPr lang="it-IT" altLang="it-IT"/>
              <a:pPr/>
              <a:t>‹N›</a:t>
            </a:fld>
            <a:endParaRPr lang="it-IT" altLang="it-IT"/>
          </a:p>
        </p:txBody>
      </p:sp>
    </p:spTree>
    <p:extLst>
      <p:ext uri="{BB962C8B-B14F-4D97-AF65-F5344CB8AC3E}">
        <p14:creationId xmlns:p14="http://schemas.microsoft.com/office/powerpoint/2010/main" val="53437821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 dello schema</a:t>
            </a:r>
          </a:p>
        </p:txBody>
      </p:sp>
      <p:sp>
        <p:nvSpPr>
          <p:cNvPr id="3" name="Segnaposto data 3">
            <a:extLst>
              <a:ext uri="{FF2B5EF4-FFF2-40B4-BE49-F238E27FC236}">
                <a16:creationId xmlns:a16="http://schemas.microsoft.com/office/drawing/2014/main" id="{C5153ED4-976B-4670-8F09-F0D69D2B8345}"/>
              </a:ext>
            </a:extLst>
          </p:cNvPr>
          <p:cNvSpPr>
            <a:spLocks noGrp="1"/>
          </p:cNvSpPr>
          <p:nvPr>
            <p:ph type="dt" sz="half" idx="10"/>
          </p:nvPr>
        </p:nvSpPr>
        <p:spPr/>
        <p:txBody>
          <a:bodyPr/>
          <a:lstStyle>
            <a:lvl1pPr>
              <a:defRPr/>
            </a:lvl1pPr>
          </a:lstStyle>
          <a:p>
            <a:pPr>
              <a:defRPr/>
            </a:pPr>
            <a:fld id="{BAF4F462-7273-4BED-8D60-7B0EE5DE368D}" type="datetimeFigureOut">
              <a:rPr lang="it-IT"/>
              <a:pPr>
                <a:defRPr/>
              </a:pPr>
              <a:t>19/10/2026</a:t>
            </a:fld>
            <a:endParaRPr lang="it-IT"/>
          </a:p>
        </p:txBody>
      </p:sp>
      <p:sp>
        <p:nvSpPr>
          <p:cNvPr id="4" name="Segnaposto piè di pagina 4">
            <a:extLst>
              <a:ext uri="{FF2B5EF4-FFF2-40B4-BE49-F238E27FC236}">
                <a16:creationId xmlns:a16="http://schemas.microsoft.com/office/drawing/2014/main" id="{AC6A00E1-CDBC-A7E3-27FB-BB03F19707E1}"/>
              </a:ext>
            </a:extLst>
          </p:cNvPr>
          <p:cNvSpPr>
            <a:spLocks noGrp="1"/>
          </p:cNvSpPr>
          <p:nvPr>
            <p:ph type="ftr" sz="quarter" idx="11"/>
          </p:nvPr>
        </p:nvSpPr>
        <p:spPr/>
        <p:txBody>
          <a:bodyPr/>
          <a:lstStyle>
            <a:lvl1pPr>
              <a:defRPr/>
            </a:lvl1pPr>
          </a:lstStyle>
          <a:p>
            <a:pPr>
              <a:defRPr/>
            </a:pPr>
            <a:endParaRPr lang="it-IT"/>
          </a:p>
        </p:txBody>
      </p:sp>
      <p:sp>
        <p:nvSpPr>
          <p:cNvPr id="5" name="Segnaposto numero diapositiva 5">
            <a:extLst>
              <a:ext uri="{FF2B5EF4-FFF2-40B4-BE49-F238E27FC236}">
                <a16:creationId xmlns:a16="http://schemas.microsoft.com/office/drawing/2014/main" id="{E75B5AE4-04FB-D65A-EDC8-978AE65E264A}"/>
              </a:ext>
            </a:extLst>
          </p:cNvPr>
          <p:cNvSpPr>
            <a:spLocks noGrp="1"/>
          </p:cNvSpPr>
          <p:nvPr>
            <p:ph type="sldNum" sz="quarter" idx="12"/>
          </p:nvPr>
        </p:nvSpPr>
        <p:spPr/>
        <p:txBody>
          <a:bodyPr/>
          <a:lstStyle>
            <a:lvl1pPr>
              <a:defRPr/>
            </a:lvl1pPr>
          </a:lstStyle>
          <a:p>
            <a:fld id="{0FB0F00B-E007-425D-9D53-E10B7D926FC9}" type="slidenum">
              <a:rPr lang="it-IT" altLang="it-IT"/>
              <a:pPr/>
              <a:t>‹N›</a:t>
            </a:fld>
            <a:endParaRPr lang="it-IT" altLang="it-IT"/>
          </a:p>
        </p:txBody>
      </p:sp>
    </p:spTree>
    <p:extLst>
      <p:ext uri="{BB962C8B-B14F-4D97-AF65-F5344CB8AC3E}">
        <p14:creationId xmlns:p14="http://schemas.microsoft.com/office/powerpoint/2010/main" val="373290797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3">
            <a:extLst>
              <a:ext uri="{FF2B5EF4-FFF2-40B4-BE49-F238E27FC236}">
                <a16:creationId xmlns:a16="http://schemas.microsoft.com/office/drawing/2014/main" id="{CFDF4C35-2887-1CB2-0AE0-E43CABD73FF5}"/>
              </a:ext>
            </a:extLst>
          </p:cNvPr>
          <p:cNvSpPr>
            <a:spLocks noGrp="1"/>
          </p:cNvSpPr>
          <p:nvPr>
            <p:ph type="dt" sz="half" idx="10"/>
          </p:nvPr>
        </p:nvSpPr>
        <p:spPr/>
        <p:txBody>
          <a:bodyPr/>
          <a:lstStyle>
            <a:lvl1pPr>
              <a:defRPr/>
            </a:lvl1pPr>
          </a:lstStyle>
          <a:p>
            <a:pPr>
              <a:defRPr/>
            </a:pPr>
            <a:fld id="{4F3C2544-3496-40FB-9B7E-2DBCEBEF12FB}" type="datetimeFigureOut">
              <a:rPr lang="it-IT"/>
              <a:pPr>
                <a:defRPr/>
              </a:pPr>
              <a:t>19/10/2026</a:t>
            </a:fld>
            <a:endParaRPr lang="it-IT"/>
          </a:p>
        </p:txBody>
      </p:sp>
      <p:sp>
        <p:nvSpPr>
          <p:cNvPr id="3" name="Segnaposto piè di pagina 4">
            <a:extLst>
              <a:ext uri="{FF2B5EF4-FFF2-40B4-BE49-F238E27FC236}">
                <a16:creationId xmlns:a16="http://schemas.microsoft.com/office/drawing/2014/main" id="{6B940205-67DA-C178-B00D-3D05EAEE1F88}"/>
              </a:ext>
            </a:extLst>
          </p:cNvPr>
          <p:cNvSpPr>
            <a:spLocks noGrp="1"/>
          </p:cNvSpPr>
          <p:nvPr>
            <p:ph type="ftr" sz="quarter" idx="11"/>
          </p:nvPr>
        </p:nvSpPr>
        <p:spPr/>
        <p:txBody>
          <a:bodyPr/>
          <a:lstStyle>
            <a:lvl1pPr>
              <a:defRPr/>
            </a:lvl1pPr>
          </a:lstStyle>
          <a:p>
            <a:pPr>
              <a:defRPr/>
            </a:pPr>
            <a:endParaRPr lang="it-IT"/>
          </a:p>
        </p:txBody>
      </p:sp>
      <p:sp>
        <p:nvSpPr>
          <p:cNvPr id="4" name="Segnaposto numero diapositiva 5">
            <a:extLst>
              <a:ext uri="{FF2B5EF4-FFF2-40B4-BE49-F238E27FC236}">
                <a16:creationId xmlns:a16="http://schemas.microsoft.com/office/drawing/2014/main" id="{DAA8ADDD-C424-C7CE-6B52-13BBAEEA3848}"/>
              </a:ext>
            </a:extLst>
          </p:cNvPr>
          <p:cNvSpPr>
            <a:spLocks noGrp="1"/>
          </p:cNvSpPr>
          <p:nvPr>
            <p:ph type="sldNum" sz="quarter" idx="12"/>
          </p:nvPr>
        </p:nvSpPr>
        <p:spPr/>
        <p:txBody>
          <a:bodyPr/>
          <a:lstStyle>
            <a:lvl1pPr>
              <a:defRPr/>
            </a:lvl1pPr>
          </a:lstStyle>
          <a:p>
            <a:fld id="{695C9FA1-68E7-41D4-B19D-336E26D9C753}" type="slidenum">
              <a:rPr lang="it-IT" altLang="it-IT"/>
              <a:pPr/>
              <a:t>‹N›</a:t>
            </a:fld>
            <a:endParaRPr lang="it-IT" altLang="it-IT"/>
          </a:p>
        </p:txBody>
      </p:sp>
    </p:spTree>
    <p:extLst>
      <p:ext uri="{BB962C8B-B14F-4D97-AF65-F5344CB8AC3E}">
        <p14:creationId xmlns:p14="http://schemas.microsoft.com/office/powerpoint/2010/main" val="418179086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630238" y="457200"/>
            <a:ext cx="2949575" cy="1600200"/>
          </a:xfrm>
        </p:spPr>
        <p:txBody>
          <a:bodyPr anchor="b"/>
          <a:lstStyle>
            <a:lvl1pPr>
              <a:defRPr sz="3200"/>
            </a:lvl1pPr>
          </a:lstStyle>
          <a:p>
            <a:r>
              <a:rPr lang="it-IT"/>
              <a:t>Fare clic per modificare lo stile del titolo dello schema</a:t>
            </a:r>
          </a:p>
        </p:txBody>
      </p:sp>
      <p:sp>
        <p:nvSpPr>
          <p:cNvPr id="3" name="Segnaposto contenuto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3">
            <a:extLst>
              <a:ext uri="{FF2B5EF4-FFF2-40B4-BE49-F238E27FC236}">
                <a16:creationId xmlns:a16="http://schemas.microsoft.com/office/drawing/2014/main" id="{63DDDE84-2F75-916F-49CA-5FBEC7284D91}"/>
              </a:ext>
            </a:extLst>
          </p:cNvPr>
          <p:cNvSpPr>
            <a:spLocks noGrp="1"/>
          </p:cNvSpPr>
          <p:nvPr>
            <p:ph type="dt" sz="half" idx="10"/>
          </p:nvPr>
        </p:nvSpPr>
        <p:spPr/>
        <p:txBody>
          <a:bodyPr/>
          <a:lstStyle>
            <a:lvl1pPr>
              <a:defRPr/>
            </a:lvl1pPr>
          </a:lstStyle>
          <a:p>
            <a:pPr>
              <a:defRPr/>
            </a:pPr>
            <a:fld id="{CB1D0DB6-B083-4D8B-BE7B-26717AC9DDE9}" type="datetimeFigureOut">
              <a:rPr lang="it-IT"/>
              <a:pPr>
                <a:defRPr/>
              </a:pPr>
              <a:t>19/10/2026</a:t>
            </a:fld>
            <a:endParaRPr lang="it-IT"/>
          </a:p>
        </p:txBody>
      </p:sp>
      <p:sp>
        <p:nvSpPr>
          <p:cNvPr id="6" name="Segnaposto piè di pagina 4">
            <a:extLst>
              <a:ext uri="{FF2B5EF4-FFF2-40B4-BE49-F238E27FC236}">
                <a16:creationId xmlns:a16="http://schemas.microsoft.com/office/drawing/2014/main" id="{209C6F00-CFE0-1F0D-39A7-2240B9C5199C}"/>
              </a:ext>
            </a:extLst>
          </p:cNvPr>
          <p:cNvSpPr>
            <a:spLocks noGrp="1"/>
          </p:cNvSpPr>
          <p:nvPr>
            <p:ph type="ftr" sz="quarter" idx="11"/>
          </p:nvPr>
        </p:nvSpPr>
        <p:spPr/>
        <p:txBody>
          <a:bodyPr/>
          <a:lstStyle>
            <a:lvl1pPr>
              <a:defRPr/>
            </a:lvl1pPr>
          </a:lstStyle>
          <a:p>
            <a:pPr>
              <a:defRPr/>
            </a:pPr>
            <a:endParaRPr lang="it-IT"/>
          </a:p>
        </p:txBody>
      </p:sp>
      <p:sp>
        <p:nvSpPr>
          <p:cNvPr id="7" name="Segnaposto numero diapositiva 5">
            <a:extLst>
              <a:ext uri="{FF2B5EF4-FFF2-40B4-BE49-F238E27FC236}">
                <a16:creationId xmlns:a16="http://schemas.microsoft.com/office/drawing/2014/main" id="{F707406E-54A3-8EB4-128B-BF7E24AFDCC0}"/>
              </a:ext>
            </a:extLst>
          </p:cNvPr>
          <p:cNvSpPr>
            <a:spLocks noGrp="1"/>
          </p:cNvSpPr>
          <p:nvPr>
            <p:ph type="sldNum" sz="quarter" idx="12"/>
          </p:nvPr>
        </p:nvSpPr>
        <p:spPr/>
        <p:txBody>
          <a:bodyPr/>
          <a:lstStyle>
            <a:lvl1pPr>
              <a:defRPr/>
            </a:lvl1pPr>
          </a:lstStyle>
          <a:p>
            <a:fld id="{4C033AF4-53ED-4086-B5FF-A67F341E1450}" type="slidenum">
              <a:rPr lang="it-IT" altLang="it-IT"/>
              <a:pPr/>
              <a:t>‹N›</a:t>
            </a:fld>
            <a:endParaRPr lang="it-IT" altLang="it-IT"/>
          </a:p>
        </p:txBody>
      </p:sp>
    </p:spTree>
    <p:extLst>
      <p:ext uri="{BB962C8B-B14F-4D97-AF65-F5344CB8AC3E}">
        <p14:creationId xmlns:p14="http://schemas.microsoft.com/office/powerpoint/2010/main" val="125139374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630238" y="457200"/>
            <a:ext cx="2949575" cy="1600200"/>
          </a:xfrm>
        </p:spPr>
        <p:txBody>
          <a:bodyPr anchor="b"/>
          <a:lstStyle>
            <a:lvl1pPr>
              <a:defRPr sz="3200"/>
            </a:lvl1pPr>
          </a:lstStyle>
          <a:p>
            <a:r>
              <a:rPr lang="it-IT"/>
              <a:t>Fare clic per modificare lo stile del titolo dello schema</a:t>
            </a:r>
          </a:p>
        </p:txBody>
      </p:sp>
      <p:sp>
        <p:nvSpPr>
          <p:cNvPr id="3" name="Segnaposto immagine 2"/>
          <p:cNvSpPr>
            <a:spLocks noGrp="1"/>
          </p:cNvSpPr>
          <p:nvPr>
            <p:ph type="pic" idx="1"/>
          </p:nvPr>
        </p:nvSpPr>
        <p:spPr>
          <a:xfrm>
            <a:off x="3887788" y="987425"/>
            <a:ext cx="462915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it-IT" noProof="0"/>
          </a:p>
        </p:txBody>
      </p:sp>
      <p:sp>
        <p:nvSpPr>
          <p:cNvPr id="4" name="Segnaposto testo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3">
            <a:extLst>
              <a:ext uri="{FF2B5EF4-FFF2-40B4-BE49-F238E27FC236}">
                <a16:creationId xmlns:a16="http://schemas.microsoft.com/office/drawing/2014/main" id="{91DC51BF-F28B-CAEB-4FB6-6910BF5E94D4}"/>
              </a:ext>
            </a:extLst>
          </p:cNvPr>
          <p:cNvSpPr>
            <a:spLocks noGrp="1"/>
          </p:cNvSpPr>
          <p:nvPr>
            <p:ph type="dt" sz="half" idx="10"/>
          </p:nvPr>
        </p:nvSpPr>
        <p:spPr/>
        <p:txBody>
          <a:bodyPr/>
          <a:lstStyle>
            <a:lvl1pPr>
              <a:defRPr/>
            </a:lvl1pPr>
          </a:lstStyle>
          <a:p>
            <a:pPr>
              <a:defRPr/>
            </a:pPr>
            <a:fld id="{DDEF5397-5F74-4F94-9798-D37572C8D152}" type="datetimeFigureOut">
              <a:rPr lang="it-IT"/>
              <a:pPr>
                <a:defRPr/>
              </a:pPr>
              <a:t>19/10/2026</a:t>
            </a:fld>
            <a:endParaRPr lang="it-IT"/>
          </a:p>
        </p:txBody>
      </p:sp>
      <p:sp>
        <p:nvSpPr>
          <p:cNvPr id="6" name="Segnaposto piè di pagina 4">
            <a:extLst>
              <a:ext uri="{FF2B5EF4-FFF2-40B4-BE49-F238E27FC236}">
                <a16:creationId xmlns:a16="http://schemas.microsoft.com/office/drawing/2014/main" id="{781AACC8-32D8-A6DC-71AE-DA94C9D336F3}"/>
              </a:ext>
            </a:extLst>
          </p:cNvPr>
          <p:cNvSpPr>
            <a:spLocks noGrp="1"/>
          </p:cNvSpPr>
          <p:nvPr>
            <p:ph type="ftr" sz="quarter" idx="11"/>
          </p:nvPr>
        </p:nvSpPr>
        <p:spPr/>
        <p:txBody>
          <a:bodyPr/>
          <a:lstStyle>
            <a:lvl1pPr>
              <a:defRPr/>
            </a:lvl1pPr>
          </a:lstStyle>
          <a:p>
            <a:pPr>
              <a:defRPr/>
            </a:pPr>
            <a:endParaRPr lang="it-IT"/>
          </a:p>
        </p:txBody>
      </p:sp>
      <p:sp>
        <p:nvSpPr>
          <p:cNvPr id="7" name="Segnaposto numero diapositiva 5">
            <a:extLst>
              <a:ext uri="{FF2B5EF4-FFF2-40B4-BE49-F238E27FC236}">
                <a16:creationId xmlns:a16="http://schemas.microsoft.com/office/drawing/2014/main" id="{9F6AB2CD-C7E0-0379-8491-14AF6ADC8650}"/>
              </a:ext>
            </a:extLst>
          </p:cNvPr>
          <p:cNvSpPr>
            <a:spLocks noGrp="1"/>
          </p:cNvSpPr>
          <p:nvPr>
            <p:ph type="sldNum" sz="quarter" idx="12"/>
          </p:nvPr>
        </p:nvSpPr>
        <p:spPr/>
        <p:txBody>
          <a:bodyPr/>
          <a:lstStyle>
            <a:lvl1pPr>
              <a:defRPr/>
            </a:lvl1pPr>
          </a:lstStyle>
          <a:p>
            <a:fld id="{B6A02C4F-4A89-4E12-B014-85369502EBF6}" type="slidenum">
              <a:rPr lang="it-IT" altLang="it-IT"/>
              <a:pPr/>
              <a:t>‹N›</a:t>
            </a:fld>
            <a:endParaRPr lang="it-IT" altLang="it-IT"/>
          </a:p>
        </p:txBody>
      </p:sp>
    </p:spTree>
    <p:extLst>
      <p:ext uri="{BB962C8B-B14F-4D97-AF65-F5344CB8AC3E}">
        <p14:creationId xmlns:p14="http://schemas.microsoft.com/office/powerpoint/2010/main" val="131802898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 dello schema</a:t>
            </a:r>
          </a:p>
        </p:txBody>
      </p:sp>
      <p:sp>
        <p:nvSpPr>
          <p:cNvPr id="3" name="Segnaposto testo verticale 2"/>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EFA9C0BB-C947-95D1-E0F5-578DC450B0B3}"/>
              </a:ext>
            </a:extLst>
          </p:cNvPr>
          <p:cNvSpPr>
            <a:spLocks noGrp="1"/>
          </p:cNvSpPr>
          <p:nvPr>
            <p:ph type="dt" sz="half" idx="10"/>
          </p:nvPr>
        </p:nvSpPr>
        <p:spPr/>
        <p:txBody>
          <a:bodyPr/>
          <a:lstStyle>
            <a:lvl1pPr>
              <a:defRPr/>
            </a:lvl1pPr>
          </a:lstStyle>
          <a:p>
            <a:pPr>
              <a:defRPr/>
            </a:pPr>
            <a:fld id="{E5B56B57-04C8-4170-A47C-422FD620C232}" type="datetimeFigureOut">
              <a:rPr lang="it-IT"/>
              <a:pPr>
                <a:defRPr/>
              </a:pPr>
              <a:t>19/10/2026</a:t>
            </a:fld>
            <a:endParaRPr lang="it-IT"/>
          </a:p>
        </p:txBody>
      </p:sp>
      <p:sp>
        <p:nvSpPr>
          <p:cNvPr id="5" name="Segnaposto piè di pagina 4">
            <a:extLst>
              <a:ext uri="{FF2B5EF4-FFF2-40B4-BE49-F238E27FC236}">
                <a16:creationId xmlns:a16="http://schemas.microsoft.com/office/drawing/2014/main" id="{6630F494-8A1D-7F10-B07C-0BA6CAADF9F9}"/>
              </a:ext>
            </a:extLst>
          </p:cNvPr>
          <p:cNvSpPr>
            <a:spLocks noGrp="1"/>
          </p:cNvSpPr>
          <p:nvPr>
            <p:ph type="ftr" sz="quarter" idx="11"/>
          </p:nvPr>
        </p:nvSpPr>
        <p:spPr/>
        <p:txBody>
          <a:bodyPr/>
          <a:lstStyle>
            <a:lvl1pPr>
              <a:defRPr/>
            </a:lvl1pPr>
          </a:lstStyle>
          <a:p>
            <a:pPr>
              <a:defRPr/>
            </a:pPr>
            <a:endParaRPr lang="it-IT"/>
          </a:p>
        </p:txBody>
      </p:sp>
      <p:sp>
        <p:nvSpPr>
          <p:cNvPr id="6" name="Segnaposto numero diapositiva 5">
            <a:extLst>
              <a:ext uri="{FF2B5EF4-FFF2-40B4-BE49-F238E27FC236}">
                <a16:creationId xmlns:a16="http://schemas.microsoft.com/office/drawing/2014/main" id="{0001F17C-A5FC-C9ED-66BB-F1F75C0742AB}"/>
              </a:ext>
            </a:extLst>
          </p:cNvPr>
          <p:cNvSpPr>
            <a:spLocks noGrp="1"/>
          </p:cNvSpPr>
          <p:nvPr>
            <p:ph type="sldNum" sz="quarter" idx="12"/>
          </p:nvPr>
        </p:nvSpPr>
        <p:spPr/>
        <p:txBody>
          <a:bodyPr/>
          <a:lstStyle>
            <a:lvl1pPr>
              <a:defRPr/>
            </a:lvl1pPr>
          </a:lstStyle>
          <a:p>
            <a:fld id="{E6D8E69E-1D08-4D22-A95E-036FE2FA991C}" type="slidenum">
              <a:rPr lang="it-IT" altLang="it-IT"/>
              <a:pPr/>
              <a:t>‹N›</a:t>
            </a:fld>
            <a:endParaRPr lang="it-IT" altLang="it-IT"/>
          </a:p>
        </p:txBody>
      </p:sp>
    </p:spTree>
    <p:extLst>
      <p:ext uri="{BB962C8B-B14F-4D97-AF65-F5344CB8AC3E}">
        <p14:creationId xmlns:p14="http://schemas.microsoft.com/office/powerpoint/2010/main" val="91404811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543675" y="365125"/>
            <a:ext cx="1971675" cy="5811838"/>
          </a:xfrm>
        </p:spPr>
        <p:txBody>
          <a:bodyPr vert="eaVert"/>
          <a:lstStyle/>
          <a:p>
            <a:r>
              <a:rPr lang="it-IT"/>
              <a:t>Fare clic per modificare lo stile del titolo dello schema</a:t>
            </a:r>
          </a:p>
        </p:txBody>
      </p:sp>
      <p:sp>
        <p:nvSpPr>
          <p:cNvPr id="3" name="Segnaposto testo verticale 2"/>
          <p:cNvSpPr>
            <a:spLocks noGrp="1"/>
          </p:cNvSpPr>
          <p:nvPr>
            <p:ph type="body" orient="vert" idx="1"/>
          </p:nvPr>
        </p:nvSpPr>
        <p:spPr>
          <a:xfrm>
            <a:off x="628650" y="365125"/>
            <a:ext cx="5762625" cy="5811838"/>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D29B1884-BE4F-A990-40F5-1751FB7D9ACA}"/>
              </a:ext>
            </a:extLst>
          </p:cNvPr>
          <p:cNvSpPr>
            <a:spLocks noGrp="1"/>
          </p:cNvSpPr>
          <p:nvPr>
            <p:ph type="dt" sz="half" idx="10"/>
          </p:nvPr>
        </p:nvSpPr>
        <p:spPr/>
        <p:txBody>
          <a:bodyPr/>
          <a:lstStyle>
            <a:lvl1pPr>
              <a:defRPr/>
            </a:lvl1pPr>
          </a:lstStyle>
          <a:p>
            <a:pPr>
              <a:defRPr/>
            </a:pPr>
            <a:fld id="{5D33742F-DD88-42F7-810D-5CEF867D8830}" type="datetimeFigureOut">
              <a:rPr lang="it-IT"/>
              <a:pPr>
                <a:defRPr/>
              </a:pPr>
              <a:t>19/10/2026</a:t>
            </a:fld>
            <a:endParaRPr lang="it-IT"/>
          </a:p>
        </p:txBody>
      </p:sp>
      <p:sp>
        <p:nvSpPr>
          <p:cNvPr id="5" name="Segnaposto piè di pagina 4">
            <a:extLst>
              <a:ext uri="{FF2B5EF4-FFF2-40B4-BE49-F238E27FC236}">
                <a16:creationId xmlns:a16="http://schemas.microsoft.com/office/drawing/2014/main" id="{CE57E605-3E8C-0BC0-1618-02DBCFF82C4F}"/>
              </a:ext>
            </a:extLst>
          </p:cNvPr>
          <p:cNvSpPr>
            <a:spLocks noGrp="1"/>
          </p:cNvSpPr>
          <p:nvPr>
            <p:ph type="ftr" sz="quarter" idx="11"/>
          </p:nvPr>
        </p:nvSpPr>
        <p:spPr/>
        <p:txBody>
          <a:bodyPr/>
          <a:lstStyle>
            <a:lvl1pPr>
              <a:defRPr/>
            </a:lvl1pPr>
          </a:lstStyle>
          <a:p>
            <a:pPr>
              <a:defRPr/>
            </a:pPr>
            <a:endParaRPr lang="it-IT"/>
          </a:p>
        </p:txBody>
      </p:sp>
      <p:sp>
        <p:nvSpPr>
          <p:cNvPr id="6" name="Segnaposto numero diapositiva 5">
            <a:extLst>
              <a:ext uri="{FF2B5EF4-FFF2-40B4-BE49-F238E27FC236}">
                <a16:creationId xmlns:a16="http://schemas.microsoft.com/office/drawing/2014/main" id="{9616049B-6438-31CD-6251-2E81F40A2B9A}"/>
              </a:ext>
            </a:extLst>
          </p:cNvPr>
          <p:cNvSpPr>
            <a:spLocks noGrp="1"/>
          </p:cNvSpPr>
          <p:nvPr>
            <p:ph type="sldNum" sz="quarter" idx="12"/>
          </p:nvPr>
        </p:nvSpPr>
        <p:spPr/>
        <p:txBody>
          <a:bodyPr/>
          <a:lstStyle>
            <a:lvl1pPr>
              <a:defRPr/>
            </a:lvl1pPr>
          </a:lstStyle>
          <a:p>
            <a:fld id="{16BE1153-43FA-4FE4-8F02-6B0942CE9E4F}" type="slidenum">
              <a:rPr lang="it-IT" altLang="it-IT"/>
              <a:pPr/>
              <a:t>‹N›</a:t>
            </a:fld>
            <a:endParaRPr lang="it-IT" altLang="it-IT"/>
          </a:p>
        </p:txBody>
      </p:sp>
    </p:spTree>
    <p:extLst>
      <p:ext uri="{BB962C8B-B14F-4D97-AF65-F5344CB8AC3E}">
        <p14:creationId xmlns:p14="http://schemas.microsoft.com/office/powerpoint/2010/main" val="269909948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1143000" y="1122363"/>
            <a:ext cx="6858000" cy="2387600"/>
          </a:xfrm>
        </p:spPr>
        <p:txBody>
          <a:bodyPr anchor="b"/>
          <a:lstStyle>
            <a:lvl1pPr algn="ctr">
              <a:defRPr sz="6000"/>
            </a:lvl1pPr>
          </a:lstStyle>
          <a:p>
            <a:r>
              <a:rPr lang="it-IT"/>
              <a:t>Fare clic per modificare lo stile del titolo dello schema</a:t>
            </a:r>
          </a:p>
        </p:txBody>
      </p:sp>
      <p:sp>
        <p:nvSpPr>
          <p:cNvPr id="3" name="Sottotitolo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p>
        </p:txBody>
      </p:sp>
      <p:sp>
        <p:nvSpPr>
          <p:cNvPr id="4" name="Segnaposto data 3">
            <a:extLst>
              <a:ext uri="{FF2B5EF4-FFF2-40B4-BE49-F238E27FC236}">
                <a16:creationId xmlns:a16="http://schemas.microsoft.com/office/drawing/2014/main" id="{D55C227A-BA12-4EC9-18DA-35F5752554A5}"/>
              </a:ext>
            </a:extLst>
          </p:cNvPr>
          <p:cNvSpPr>
            <a:spLocks noGrp="1"/>
          </p:cNvSpPr>
          <p:nvPr>
            <p:ph type="dt" sz="half" idx="10"/>
          </p:nvPr>
        </p:nvSpPr>
        <p:spPr/>
        <p:txBody>
          <a:bodyPr/>
          <a:lstStyle>
            <a:lvl1pPr>
              <a:defRPr/>
            </a:lvl1pPr>
          </a:lstStyle>
          <a:p>
            <a:pPr>
              <a:defRPr/>
            </a:pPr>
            <a:fld id="{FD2B27D7-3BD2-4AF9-B9EE-67DFBF9037AB}" type="datetimeFigureOut">
              <a:rPr lang="it-IT"/>
              <a:pPr>
                <a:defRPr/>
              </a:pPr>
              <a:t>19/10/2026</a:t>
            </a:fld>
            <a:endParaRPr lang="it-IT"/>
          </a:p>
        </p:txBody>
      </p:sp>
      <p:sp>
        <p:nvSpPr>
          <p:cNvPr id="5" name="Segnaposto piè di pagina 4">
            <a:extLst>
              <a:ext uri="{FF2B5EF4-FFF2-40B4-BE49-F238E27FC236}">
                <a16:creationId xmlns:a16="http://schemas.microsoft.com/office/drawing/2014/main" id="{521F3BF3-D9FE-0357-FDC7-ED8C6A11A8C7}"/>
              </a:ext>
            </a:extLst>
          </p:cNvPr>
          <p:cNvSpPr>
            <a:spLocks noGrp="1"/>
          </p:cNvSpPr>
          <p:nvPr>
            <p:ph type="ftr" sz="quarter" idx="11"/>
          </p:nvPr>
        </p:nvSpPr>
        <p:spPr/>
        <p:txBody>
          <a:bodyPr/>
          <a:lstStyle>
            <a:lvl1pPr>
              <a:defRPr/>
            </a:lvl1pPr>
          </a:lstStyle>
          <a:p>
            <a:pPr>
              <a:defRPr/>
            </a:pPr>
            <a:endParaRPr lang="it-IT"/>
          </a:p>
        </p:txBody>
      </p:sp>
      <p:sp>
        <p:nvSpPr>
          <p:cNvPr id="6" name="Segnaposto numero diapositiva 5">
            <a:extLst>
              <a:ext uri="{FF2B5EF4-FFF2-40B4-BE49-F238E27FC236}">
                <a16:creationId xmlns:a16="http://schemas.microsoft.com/office/drawing/2014/main" id="{B03B9AF0-AAFA-C8C2-FFC4-483ACFCED0F2}"/>
              </a:ext>
            </a:extLst>
          </p:cNvPr>
          <p:cNvSpPr>
            <a:spLocks noGrp="1"/>
          </p:cNvSpPr>
          <p:nvPr>
            <p:ph type="sldNum" sz="quarter" idx="12"/>
          </p:nvPr>
        </p:nvSpPr>
        <p:spPr/>
        <p:txBody>
          <a:bodyPr/>
          <a:lstStyle>
            <a:lvl1pPr>
              <a:defRPr/>
            </a:lvl1pPr>
          </a:lstStyle>
          <a:p>
            <a:fld id="{1F556FB0-A784-4A57-9B2A-E1408823B5E5}" type="slidenum">
              <a:rPr lang="it-IT" altLang="it-IT"/>
              <a:pPr/>
              <a:t>‹N›</a:t>
            </a:fld>
            <a:endParaRPr lang="it-IT" altLang="it-IT"/>
          </a:p>
        </p:txBody>
      </p:sp>
    </p:spTree>
    <p:extLst>
      <p:ext uri="{BB962C8B-B14F-4D97-AF65-F5344CB8AC3E}">
        <p14:creationId xmlns:p14="http://schemas.microsoft.com/office/powerpoint/2010/main" val="309996047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 dello schema</a:t>
            </a:r>
          </a:p>
        </p:txBody>
      </p:sp>
      <p:sp>
        <p:nvSpPr>
          <p:cNvPr id="3" name="Segnaposto contenuto 2"/>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8838506A-EEE2-F9CE-F45C-3BB628766BFD}"/>
              </a:ext>
            </a:extLst>
          </p:cNvPr>
          <p:cNvSpPr>
            <a:spLocks noGrp="1"/>
          </p:cNvSpPr>
          <p:nvPr>
            <p:ph type="dt" sz="half" idx="10"/>
          </p:nvPr>
        </p:nvSpPr>
        <p:spPr/>
        <p:txBody>
          <a:bodyPr/>
          <a:lstStyle>
            <a:lvl1pPr>
              <a:defRPr/>
            </a:lvl1pPr>
          </a:lstStyle>
          <a:p>
            <a:pPr>
              <a:defRPr/>
            </a:pPr>
            <a:fld id="{82BBDD7C-4A28-4FF3-907C-C4905B7102CD}" type="datetimeFigureOut">
              <a:rPr lang="it-IT"/>
              <a:pPr>
                <a:defRPr/>
              </a:pPr>
              <a:t>19/10/2026</a:t>
            </a:fld>
            <a:endParaRPr lang="it-IT"/>
          </a:p>
        </p:txBody>
      </p:sp>
      <p:sp>
        <p:nvSpPr>
          <p:cNvPr id="5" name="Segnaposto piè di pagina 4">
            <a:extLst>
              <a:ext uri="{FF2B5EF4-FFF2-40B4-BE49-F238E27FC236}">
                <a16:creationId xmlns:a16="http://schemas.microsoft.com/office/drawing/2014/main" id="{FB1F573E-6B6A-3028-FED1-09E97736C929}"/>
              </a:ext>
            </a:extLst>
          </p:cNvPr>
          <p:cNvSpPr>
            <a:spLocks noGrp="1"/>
          </p:cNvSpPr>
          <p:nvPr>
            <p:ph type="ftr" sz="quarter" idx="11"/>
          </p:nvPr>
        </p:nvSpPr>
        <p:spPr/>
        <p:txBody>
          <a:bodyPr/>
          <a:lstStyle>
            <a:lvl1pPr>
              <a:defRPr/>
            </a:lvl1pPr>
          </a:lstStyle>
          <a:p>
            <a:pPr>
              <a:defRPr/>
            </a:pPr>
            <a:endParaRPr lang="it-IT"/>
          </a:p>
        </p:txBody>
      </p:sp>
      <p:sp>
        <p:nvSpPr>
          <p:cNvPr id="6" name="Segnaposto numero diapositiva 5">
            <a:extLst>
              <a:ext uri="{FF2B5EF4-FFF2-40B4-BE49-F238E27FC236}">
                <a16:creationId xmlns:a16="http://schemas.microsoft.com/office/drawing/2014/main" id="{156CF6B4-67F9-3D0D-8476-9B2725600BF3}"/>
              </a:ext>
            </a:extLst>
          </p:cNvPr>
          <p:cNvSpPr>
            <a:spLocks noGrp="1"/>
          </p:cNvSpPr>
          <p:nvPr>
            <p:ph type="sldNum" sz="quarter" idx="12"/>
          </p:nvPr>
        </p:nvSpPr>
        <p:spPr/>
        <p:txBody>
          <a:bodyPr/>
          <a:lstStyle>
            <a:lvl1pPr>
              <a:defRPr/>
            </a:lvl1pPr>
          </a:lstStyle>
          <a:p>
            <a:fld id="{1BD9F21F-1DA5-440B-B752-E4CDEEAAB05E}" type="slidenum">
              <a:rPr lang="it-IT" altLang="it-IT"/>
              <a:pPr/>
              <a:t>‹N›</a:t>
            </a:fld>
            <a:endParaRPr lang="it-IT" altLang="it-IT"/>
          </a:p>
        </p:txBody>
      </p:sp>
    </p:spTree>
    <p:extLst>
      <p:ext uri="{BB962C8B-B14F-4D97-AF65-F5344CB8AC3E}">
        <p14:creationId xmlns:p14="http://schemas.microsoft.com/office/powerpoint/2010/main" val="383511970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623888" y="1709738"/>
            <a:ext cx="7886700" cy="2852737"/>
          </a:xfrm>
        </p:spPr>
        <p:txBody>
          <a:bodyPr anchor="b"/>
          <a:lstStyle>
            <a:lvl1pPr>
              <a:defRPr sz="6000"/>
            </a:lvl1pPr>
          </a:lstStyle>
          <a:p>
            <a:r>
              <a:rPr lang="it-IT"/>
              <a:t>Fare clic per modificare lo stile del titolo dello schema</a:t>
            </a:r>
          </a:p>
        </p:txBody>
      </p:sp>
      <p:sp>
        <p:nvSpPr>
          <p:cNvPr id="3" name="Segnaposto testo 2"/>
          <p:cNvSpPr>
            <a:spLocks noGrp="1"/>
          </p:cNvSpPr>
          <p:nvPr>
            <p:ph type="body" idx="1"/>
          </p:nvPr>
        </p:nvSpPr>
        <p:spPr>
          <a:xfrm>
            <a:off x="623888" y="4589463"/>
            <a:ext cx="78867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it-IT"/>
              <a:t>Fare clic per modificare gli stili del testo dello schema</a:t>
            </a:r>
          </a:p>
        </p:txBody>
      </p:sp>
      <p:sp>
        <p:nvSpPr>
          <p:cNvPr id="4" name="Segnaposto data 3">
            <a:extLst>
              <a:ext uri="{FF2B5EF4-FFF2-40B4-BE49-F238E27FC236}">
                <a16:creationId xmlns:a16="http://schemas.microsoft.com/office/drawing/2014/main" id="{B2B6EB6B-7AD0-3747-E13C-87E14E35CFBF}"/>
              </a:ext>
            </a:extLst>
          </p:cNvPr>
          <p:cNvSpPr>
            <a:spLocks noGrp="1"/>
          </p:cNvSpPr>
          <p:nvPr>
            <p:ph type="dt" sz="half" idx="10"/>
          </p:nvPr>
        </p:nvSpPr>
        <p:spPr/>
        <p:txBody>
          <a:bodyPr/>
          <a:lstStyle>
            <a:lvl1pPr>
              <a:defRPr/>
            </a:lvl1pPr>
          </a:lstStyle>
          <a:p>
            <a:pPr>
              <a:defRPr/>
            </a:pPr>
            <a:fld id="{B4E03A72-B755-46DD-A6B8-22A1DE8E8708}" type="datetimeFigureOut">
              <a:rPr lang="it-IT"/>
              <a:pPr>
                <a:defRPr/>
              </a:pPr>
              <a:t>19/10/2026</a:t>
            </a:fld>
            <a:endParaRPr lang="it-IT"/>
          </a:p>
        </p:txBody>
      </p:sp>
      <p:sp>
        <p:nvSpPr>
          <p:cNvPr id="5" name="Segnaposto piè di pagina 4">
            <a:extLst>
              <a:ext uri="{FF2B5EF4-FFF2-40B4-BE49-F238E27FC236}">
                <a16:creationId xmlns:a16="http://schemas.microsoft.com/office/drawing/2014/main" id="{215D77AC-AEE9-33E2-0429-694E9DC96D36}"/>
              </a:ext>
            </a:extLst>
          </p:cNvPr>
          <p:cNvSpPr>
            <a:spLocks noGrp="1"/>
          </p:cNvSpPr>
          <p:nvPr>
            <p:ph type="ftr" sz="quarter" idx="11"/>
          </p:nvPr>
        </p:nvSpPr>
        <p:spPr/>
        <p:txBody>
          <a:bodyPr/>
          <a:lstStyle>
            <a:lvl1pPr>
              <a:defRPr/>
            </a:lvl1pPr>
          </a:lstStyle>
          <a:p>
            <a:pPr>
              <a:defRPr/>
            </a:pPr>
            <a:endParaRPr lang="it-IT"/>
          </a:p>
        </p:txBody>
      </p:sp>
      <p:sp>
        <p:nvSpPr>
          <p:cNvPr id="6" name="Segnaposto numero diapositiva 5">
            <a:extLst>
              <a:ext uri="{FF2B5EF4-FFF2-40B4-BE49-F238E27FC236}">
                <a16:creationId xmlns:a16="http://schemas.microsoft.com/office/drawing/2014/main" id="{125D8293-191D-BF9E-3EB5-603B51C73AA9}"/>
              </a:ext>
            </a:extLst>
          </p:cNvPr>
          <p:cNvSpPr>
            <a:spLocks noGrp="1"/>
          </p:cNvSpPr>
          <p:nvPr>
            <p:ph type="sldNum" sz="quarter" idx="12"/>
          </p:nvPr>
        </p:nvSpPr>
        <p:spPr/>
        <p:txBody>
          <a:bodyPr/>
          <a:lstStyle>
            <a:lvl1pPr>
              <a:defRPr/>
            </a:lvl1pPr>
          </a:lstStyle>
          <a:p>
            <a:fld id="{934E5462-33F5-4C9E-8594-1EDCE7413451}" type="slidenum">
              <a:rPr lang="it-IT" altLang="it-IT"/>
              <a:pPr/>
              <a:t>‹N›</a:t>
            </a:fld>
            <a:endParaRPr lang="it-IT" altLang="it-IT"/>
          </a:p>
        </p:txBody>
      </p:sp>
    </p:spTree>
    <p:extLst>
      <p:ext uri="{BB962C8B-B14F-4D97-AF65-F5344CB8AC3E}">
        <p14:creationId xmlns:p14="http://schemas.microsoft.com/office/powerpoint/2010/main" val="141224028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 dello schema</a:t>
            </a:r>
          </a:p>
        </p:txBody>
      </p:sp>
      <p:sp>
        <p:nvSpPr>
          <p:cNvPr id="3" name="Segnaposto contenuto 2"/>
          <p:cNvSpPr>
            <a:spLocks noGrp="1"/>
          </p:cNvSpPr>
          <p:nvPr>
            <p:ph sz="half" idx="1"/>
          </p:nvPr>
        </p:nvSpPr>
        <p:spPr>
          <a:xfrm>
            <a:off x="628650" y="1825625"/>
            <a:ext cx="386715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p:cNvSpPr>
            <a:spLocks noGrp="1"/>
          </p:cNvSpPr>
          <p:nvPr>
            <p:ph sz="half" idx="2"/>
          </p:nvPr>
        </p:nvSpPr>
        <p:spPr>
          <a:xfrm>
            <a:off x="4648200" y="1825625"/>
            <a:ext cx="386715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3">
            <a:extLst>
              <a:ext uri="{FF2B5EF4-FFF2-40B4-BE49-F238E27FC236}">
                <a16:creationId xmlns:a16="http://schemas.microsoft.com/office/drawing/2014/main" id="{C8D3BA89-C538-3B02-2A65-C71D66C07A9D}"/>
              </a:ext>
            </a:extLst>
          </p:cNvPr>
          <p:cNvSpPr>
            <a:spLocks noGrp="1"/>
          </p:cNvSpPr>
          <p:nvPr>
            <p:ph type="dt" sz="half" idx="10"/>
          </p:nvPr>
        </p:nvSpPr>
        <p:spPr/>
        <p:txBody>
          <a:bodyPr/>
          <a:lstStyle>
            <a:lvl1pPr>
              <a:defRPr/>
            </a:lvl1pPr>
          </a:lstStyle>
          <a:p>
            <a:pPr>
              <a:defRPr/>
            </a:pPr>
            <a:fld id="{FDECD634-9AFC-4F41-87DE-EFE81D63A480}" type="datetimeFigureOut">
              <a:rPr lang="it-IT"/>
              <a:pPr>
                <a:defRPr/>
              </a:pPr>
              <a:t>19/10/2026</a:t>
            </a:fld>
            <a:endParaRPr lang="it-IT"/>
          </a:p>
        </p:txBody>
      </p:sp>
      <p:sp>
        <p:nvSpPr>
          <p:cNvPr id="6" name="Segnaposto piè di pagina 4">
            <a:extLst>
              <a:ext uri="{FF2B5EF4-FFF2-40B4-BE49-F238E27FC236}">
                <a16:creationId xmlns:a16="http://schemas.microsoft.com/office/drawing/2014/main" id="{DD9D3536-0813-2BB9-44E5-3E5410BE11AD}"/>
              </a:ext>
            </a:extLst>
          </p:cNvPr>
          <p:cNvSpPr>
            <a:spLocks noGrp="1"/>
          </p:cNvSpPr>
          <p:nvPr>
            <p:ph type="ftr" sz="quarter" idx="11"/>
          </p:nvPr>
        </p:nvSpPr>
        <p:spPr/>
        <p:txBody>
          <a:bodyPr/>
          <a:lstStyle>
            <a:lvl1pPr>
              <a:defRPr/>
            </a:lvl1pPr>
          </a:lstStyle>
          <a:p>
            <a:pPr>
              <a:defRPr/>
            </a:pPr>
            <a:endParaRPr lang="it-IT"/>
          </a:p>
        </p:txBody>
      </p:sp>
      <p:sp>
        <p:nvSpPr>
          <p:cNvPr id="7" name="Segnaposto numero diapositiva 5">
            <a:extLst>
              <a:ext uri="{FF2B5EF4-FFF2-40B4-BE49-F238E27FC236}">
                <a16:creationId xmlns:a16="http://schemas.microsoft.com/office/drawing/2014/main" id="{D53014E5-19B5-639A-093E-4AFBB552B901}"/>
              </a:ext>
            </a:extLst>
          </p:cNvPr>
          <p:cNvSpPr>
            <a:spLocks noGrp="1"/>
          </p:cNvSpPr>
          <p:nvPr>
            <p:ph type="sldNum" sz="quarter" idx="12"/>
          </p:nvPr>
        </p:nvSpPr>
        <p:spPr/>
        <p:txBody>
          <a:bodyPr/>
          <a:lstStyle>
            <a:lvl1pPr>
              <a:defRPr/>
            </a:lvl1pPr>
          </a:lstStyle>
          <a:p>
            <a:fld id="{ED6B2B4C-F359-4330-9D40-EBE717D9FC9F}" type="slidenum">
              <a:rPr lang="it-IT" altLang="it-IT"/>
              <a:pPr/>
              <a:t>‹N›</a:t>
            </a:fld>
            <a:endParaRPr lang="it-IT" altLang="it-IT"/>
          </a:p>
        </p:txBody>
      </p:sp>
    </p:spTree>
    <p:extLst>
      <p:ext uri="{BB962C8B-B14F-4D97-AF65-F5344CB8AC3E}">
        <p14:creationId xmlns:p14="http://schemas.microsoft.com/office/powerpoint/2010/main" val="26681530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630238" y="365125"/>
            <a:ext cx="7886700" cy="1325563"/>
          </a:xfrm>
        </p:spPr>
        <p:txBody>
          <a:bodyPr/>
          <a:lstStyle/>
          <a:p>
            <a:r>
              <a:rPr lang="it-IT"/>
              <a:t>Fare clic per modificare lo stile del titolo dello schema</a:t>
            </a:r>
          </a:p>
        </p:txBody>
      </p:sp>
      <p:sp>
        <p:nvSpPr>
          <p:cNvPr id="3" name="Segnaposto testo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Segnaposto contenuto 3"/>
          <p:cNvSpPr>
            <a:spLocks noGrp="1"/>
          </p:cNvSpPr>
          <p:nvPr>
            <p:ph sz="half" idx="2"/>
          </p:nvPr>
        </p:nvSpPr>
        <p:spPr>
          <a:xfrm>
            <a:off x="630238" y="2505075"/>
            <a:ext cx="3868737"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Segnaposto contenuto 5"/>
          <p:cNvSpPr>
            <a:spLocks noGrp="1"/>
          </p:cNvSpPr>
          <p:nvPr>
            <p:ph sz="quarter" idx="4"/>
          </p:nvPr>
        </p:nvSpPr>
        <p:spPr>
          <a:xfrm>
            <a:off x="4629150" y="2505075"/>
            <a:ext cx="3887788"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3">
            <a:extLst>
              <a:ext uri="{FF2B5EF4-FFF2-40B4-BE49-F238E27FC236}">
                <a16:creationId xmlns:a16="http://schemas.microsoft.com/office/drawing/2014/main" id="{160E2BA3-0C08-F6DE-BFD2-11FD857D46D4}"/>
              </a:ext>
            </a:extLst>
          </p:cNvPr>
          <p:cNvSpPr>
            <a:spLocks noGrp="1"/>
          </p:cNvSpPr>
          <p:nvPr>
            <p:ph type="dt" sz="half" idx="10"/>
          </p:nvPr>
        </p:nvSpPr>
        <p:spPr/>
        <p:txBody>
          <a:bodyPr/>
          <a:lstStyle>
            <a:lvl1pPr>
              <a:defRPr/>
            </a:lvl1pPr>
          </a:lstStyle>
          <a:p>
            <a:pPr>
              <a:defRPr/>
            </a:pPr>
            <a:fld id="{E8BBB53B-B05D-4C9C-9DD6-B728CB6EB657}" type="datetimeFigureOut">
              <a:rPr lang="it-IT"/>
              <a:pPr>
                <a:defRPr/>
              </a:pPr>
              <a:t>19/10/2026</a:t>
            </a:fld>
            <a:endParaRPr lang="it-IT"/>
          </a:p>
        </p:txBody>
      </p:sp>
      <p:sp>
        <p:nvSpPr>
          <p:cNvPr id="8" name="Segnaposto piè di pagina 4">
            <a:extLst>
              <a:ext uri="{FF2B5EF4-FFF2-40B4-BE49-F238E27FC236}">
                <a16:creationId xmlns:a16="http://schemas.microsoft.com/office/drawing/2014/main" id="{0939F866-63CB-36A2-03B0-FBDC5861C156}"/>
              </a:ext>
            </a:extLst>
          </p:cNvPr>
          <p:cNvSpPr>
            <a:spLocks noGrp="1"/>
          </p:cNvSpPr>
          <p:nvPr>
            <p:ph type="ftr" sz="quarter" idx="11"/>
          </p:nvPr>
        </p:nvSpPr>
        <p:spPr/>
        <p:txBody>
          <a:bodyPr/>
          <a:lstStyle>
            <a:lvl1pPr>
              <a:defRPr/>
            </a:lvl1pPr>
          </a:lstStyle>
          <a:p>
            <a:pPr>
              <a:defRPr/>
            </a:pPr>
            <a:endParaRPr lang="it-IT"/>
          </a:p>
        </p:txBody>
      </p:sp>
      <p:sp>
        <p:nvSpPr>
          <p:cNvPr id="9" name="Segnaposto numero diapositiva 5">
            <a:extLst>
              <a:ext uri="{FF2B5EF4-FFF2-40B4-BE49-F238E27FC236}">
                <a16:creationId xmlns:a16="http://schemas.microsoft.com/office/drawing/2014/main" id="{A5842513-D202-41A3-F010-2D6F82280216}"/>
              </a:ext>
            </a:extLst>
          </p:cNvPr>
          <p:cNvSpPr>
            <a:spLocks noGrp="1"/>
          </p:cNvSpPr>
          <p:nvPr>
            <p:ph type="sldNum" sz="quarter" idx="12"/>
          </p:nvPr>
        </p:nvSpPr>
        <p:spPr/>
        <p:txBody>
          <a:bodyPr/>
          <a:lstStyle>
            <a:lvl1pPr>
              <a:defRPr/>
            </a:lvl1pPr>
          </a:lstStyle>
          <a:p>
            <a:fld id="{9D691A49-F7FA-43C2-985C-A132E6AEE3E1}" type="slidenum">
              <a:rPr lang="it-IT" altLang="it-IT"/>
              <a:pPr/>
              <a:t>‹N›</a:t>
            </a:fld>
            <a:endParaRPr lang="it-IT" altLang="it-IT"/>
          </a:p>
        </p:txBody>
      </p:sp>
    </p:spTree>
    <p:extLst>
      <p:ext uri="{BB962C8B-B14F-4D97-AF65-F5344CB8AC3E}">
        <p14:creationId xmlns:p14="http://schemas.microsoft.com/office/powerpoint/2010/main" val="57428707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 dello schema</a:t>
            </a:r>
          </a:p>
        </p:txBody>
      </p:sp>
      <p:sp>
        <p:nvSpPr>
          <p:cNvPr id="3" name="Segnaposto data 3">
            <a:extLst>
              <a:ext uri="{FF2B5EF4-FFF2-40B4-BE49-F238E27FC236}">
                <a16:creationId xmlns:a16="http://schemas.microsoft.com/office/drawing/2014/main" id="{A46E8AA7-6C81-695E-78A0-45C6E1250316}"/>
              </a:ext>
            </a:extLst>
          </p:cNvPr>
          <p:cNvSpPr>
            <a:spLocks noGrp="1"/>
          </p:cNvSpPr>
          <p:nvPr>
            <p:ph type="dt" sz="half" idx="10"/>
          </p:nvPr>
        </p:nvSpPr>
        <p:spPr/>
        <p:txBody>
          <a:bodyPr/>
          <a:lstStyle>
            <a:lvl1pPr>
              <a:defRPr/>
            </a:lvl1pPr>
          </a:lstStyle>
          <a:p>
            <a:pPr>
              <a:defRPr/>
            </a:pPr>
            <a:fld id="{FBF11E5A-170A-426F-AEAF-34B3713C9A86}" type="datetimeFigureOut">
              <a:rPr lang="it-IT"/>
              <a:pPr>
                <a:defRPr/>
              </a:pPr>
              <a:t>19/10/2026</a:t>
            </a:fld>
            <a:endParaRPr lang="it-IT"/>
          </a:p>
        </p:txBody>
      </p:sp>
      <p:sp>
        <p:nvSpPr>
          <p:cNvPr id="4" name="Segnaposto piè di pagina 4">
            <a:extLst>
              <a:ext uri="{FF2B5EF4-FFF2-40B4-BE49-F238E27FC236}">
                <a16:creationId xmlns:a16="http://schemas.microsoft.com/office/drawing/2014/main" id="{6BDF3182-DCB9-85EC-0319-1D576B39B4BB}"/>
              </a:ext>
            </a:extLst>
          </p:cNvPr>
          <p:cNvSpPr>
            <a:spLocks noGrp="1"/>
          </p:cNvSpPr>
          <p:nvPr>
            <p:ph type="ftr" sz="quarter" idx="11"/>
          </p:nvPr>
        </p:nvSpPr>
        <p:spPr/>
        <p:txBody>
          <a:bodyPr/>
          <a:lstStyle>
            <a:lvl1pPr>
              <a:defRPr/>
            </a:lvl1pPr>
          </a:lstStyle>
          <a:p>
            <a:pPr>
              <a:defRPr/>
            </a:pPr>
            <a:endParaRPr lang="it-IT"/>
          </a:p>
        </p:txBody>
      </p:sp>
      <p:sp>
        <p:nvSpPr>
          <p:cNvPr id="5" name="Segnaposto numero diapositiva 5">
            <a:extLst>
              <a:ext uri="{FF2B5EF4-FFF2-40B4-BE49-F238E27FC236}">
                <a16:creationId xmlns:a16="http://schemas.microsoft.com/office/drawing/2014/main" id="{FDF49B78-BB12-C29E-BC67-B8EDA300961B}"/>
              </a:ext>
            </a:extLst>
          </p:cNvPr>
          <p:cNvSpPr>
            <a:spLocks noGrp="1"/>
          </p:cNvSpPr>
          <p:nvPr>
            <p:ph type="sldNum" sz="quarter" idx="12"/>
          </p:nvPr>
        </p:nvSpPr>
        <p:spPr/>
        <p:txBody>
          <a:bodyPr/>
          <a:lstStyle>
            <a:lvl1pPr>
              <a:defRPr/>
            </a:lvl1pPr>
          </a:lstStyle>
          <a:p>
            <a:fld id="{50D4685A-98BB-4E26-B6B0-A3A1E76A4CF5}" type="slidenum">
              <a:rPr lang="it-IT" altLang="it-IT"/>
              <a:pPr/>
              <a:t>‹N›</a:t>
            </a:fld>
            <a:endParaRPr lang="it-IT" altLang="it-IT"/>
          </a:p>
        </p:txBody>
      </p:sp>
    </p:spTree>
    <p:extLst>
      <p:ext uri="{BB962C8B-B14F-4D97-AF65-F5344CB8AC3E}">
        <p14:creationId xmlns:p14="http://schemas.microsoft.com/office/powerpoint/2010/main" val="156486190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3">
            <a:extLst>
              <a:ext uri="{FF2B5EF4-FFF2-40B4-BE49-F238E27FC236}">
                <a16:creationId xmlns:a16="http://schemas.microsoft.com/office/drawing/2014/main" id="{3F194A7E-4D67-8EC3-7340-3C1257E2626E}"/>
              </a:ext>
            </a:extLst>
          </p:cNvPr>
          <p:cNvSpPr>
            <a:spLocks noGrp="1"/>
          </p:cNvSpPr>
          <p:nvPr>
            <p:ph type="dt" sz="half" idx="10"/>
          </p:nvPr>
        </p:nvSpPr>
        <p:spPr/>
        <p:txBody>
          <a:bodyPr/>
          <a:lstStyle>
            <a:lvl1pPr>
              <a:defRPr/>
            </a:lvl1pPr>
          </a:lstStyle>
          <a:p>
            <a:pPr>
              <a:defRPr/>
            </a:pPr>
            <a:fld id="{C19FEF2E-6D65-412A-8F40-5012FDAB0C89}" type="datetimeFigureOut">
              <a:rPr lang="it-IT"/>
              <a:pPr>
                <a:defRPr/>
              </a:pPr>
              <a:t>19/10/2026</a:t>
            </a:fld>
            <a:endParaRPr lang="it-IT"/>
          </a:p>
        </p:txBody>
      </p:sp>
      <p:sp>
        <p:nvSpPr>
          <p:cNvPr id="3" name="Segnaposto piè di pagina 4">
            <a:extLst>
              <a:ext uri="{FF2B5EF4-FFF2-40B4-BE49-F238E27FC236}">
                <a16:creationId xmlns:a16="http://schemas.microsoft.com/office/drawing/2014/main" id="{551036A4-18F2-6B10-E940-0ED1EAC5CF1B}"/>
              </a:ext>
            </a:extLst>
          </p:cNvPr>
          <p:cNvSpPr>
            <a:spLocks noGrp="1"/>
          </p:cNvSpPr>
          <p:nvPr>
            <p:ph type="ftr" sz="quarter" idx="11"/>
          </p:nvPr>
        </p:nvSpPr>
        <p:spPr/>
        <p:txBody>
          <a:bodyPr/>
          <a:lstStyle>
            <a:lvl1pPr>
              <a:defRPr/>
            </a:lvl1pPr>
          </a:lstStyle>
          <a:p>
            <a:pPr>
              <a:defRPr/>
            </a:pPr>
            <a:endParaRPr lang="it-IT"/>
          </a:p>
        </p:txBody>
      </p:sp>
      <p:sp>
        <p:nvSpPr>
          <p:cNvPr id="4" name="Segnaposto numero diapositiva 5">
            <a:extLst>
              <a:ext uri="{FF2B5EF4-FFF2-40B4-BE49-F238E27FC236}">
                <a16:creationId xmlns:a16="http://schemas.microsoft.com/office/drawing/2014/main" id="{5F546AF5-0E41-A9A6-6B31-A7242F38CBCD}"/>
              </a:ext>
            </a:extLst>
          </p:cNvPr>
          <p:cNvSpPr>
            <a:spLocks noGrp="1"/>
          </p:cNvSpPr>
          <p:nvPr>
            <p:ph type="sldNum" sz="quarter" idx="12"/>
          </p:nvPr>
        </p:nvSpPr>
        <p:spPr/>
        <p:txBody>
          <a:bodyPr/>
          <a:lstStyle>
            <a:lvl1pPr>
              <a:defRPr/>
            </a:lvl1pPr>
          </a:lstStyle>
          <a:p>
            <a:fld id="{9ACABFFF-20B3-4790-B0B4-6D2A366B1271}" type="slidenum">
              <a:rPr lang="it-IT" altLang="it-IT"/>
              <a:pPr/>
              <a:t>‹N›</a:t>
            </a:fld>
            <a:endParaRPr lang="it-IT" altLang="it-IT"/>
          </a:p>
        </p:txBody>
      </p:sp>
    </p:spTree>
    <p:extLst>
      <p:ext uri="{BB962C8B-B14F-4D97-AF65-F5344CB8AC3E}">
        <p14:creationId xmlns:p14="http://schemas.microsoft.com/office/powerpoint/2010/main" val="345222319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630238" y="457200"/>
            <a:ext cx="2949575" cy="1600200"/>
          </a:xfrm>
        </p:spPr>
        <p:txBody>
          <a:bodyPr anchor="b"/>
          <a:lstStyle>
            <a:lvl1pPr>
              <a:defRPr sz="3200"/>
            </a:lvl1pPr>
          </a:lstStyle>
          <a:p>
            <a:r>
              <a:rPr lang="it-IT"/>
              <a:t>Fare clic per modificare lo stile del titolo dello schema</a:t>
            </a:r>
          </a:p>
        </p:txBody>
      </p:sp>
      <p:sp>
        <p:nvSpPr>
          <p:cNvPr id="3" name="Segnaposto contenuto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3">
            <a:extLst>
              <a:ext uri="{FF2B5EF4-FFF2-40B4-BE49-F238E27FC236}">
                <a16:creationId xmlns:a16="http://schemas.microsoft.com/office/drawing/2014/main" id="{ECA87642-91EE-775A-E0D0-6B2266361B40}"/>
              </a:ext>
            </a:extLst>
          </p:cNvPr>
          <p:cNvSpPr>
            <a:spLocks noGrp="1"/>
          </p:cNvSpPr>
          <p:nvPr>
            <p:ph type="dt" sz="half" idx="10"/>
          </p:nvPr>
        </p:nvSpPr>
        <p:spPr/>
        <p:txBody>
          <a:bodyPr/>
          <a:lstStyle>
            <a:lvl1pPr>
              <a:defRPr/>
            </a:lvl1pPr>
          </a:lstStyle>
          <a:p>
            <a:pPr>
              <a:defRPr/>
            </a:pPr>
            <a:fld id="{62DC14D3-9F39-46C0-881E-73A6E83A4E10}" type="datetimeFigureOut">
              <a:rPr lang="it-IT"/>
              <a:pPr>
                <a:defRPr/>
              </a:pPr>
              <a:t>19/10/2026</a:t>
            </a:fld>
            <a:endParaRPr lang="it-IT"/>
          </a:p>
        </p:txBody>
      </p:sp>
      <p:sp>
        <p:nvSpPr>
          <p:cNvPr id="6" name="Segnaposto piè di pagina 4">
            <a:extLst>
              <a:ext uri="{FF2B5EF4-FFF2-40B4-BE49-F238E27FC236}">
                <a16:creationId xmlns:a16="http://schemas.microsoft.com/office/drawing/2014/main" id="{9777D725-D41E-1731-04D4-5624A588697F}"/>
              </a:ext>
            </a:extLst>
          </p:cNvPr>
          <p:cNvSpPr>
            <a:spLocks noGrp="1"/>
          </p:cNvSpPr>
          <p:nvPr>
            <p:ph type="ftr" sz="quarter" idx="11"/>
          </p:nvPr>
        </p:nvSpPr>
        <p:spPr/>
        <p:txBody>
          <a:bodyPr/>
          <a:lstStyle>
            <a:lvl1pPr>
              <a:defRPr/>
            </a:lvl1pPr>
          </a:lstStyle>
          <a:p>
            <a:pPr>
              <a:defRPr/>
            </a:pPr>
            <a:endParaRPr lang="it-IT"/>
          </a:p>
        </p:txBody>
      </p:sp>
      <p:sp>
        <p:nvSpPr>
          <p:cNvPr id="7" name="Segnaposto numero diapositiva 5">
            <a:extLst>
              <a:ext uri="{FF2B5EF4-FFF2-40B4-BE49-F238E27FC236}">
                <a16:creationId xmlns:a16="http://schemas.microsoft.com/office/drawing/2014/main" id="{36B60FC0-FFCE-67FA-3D7D-7F13C2695620}"/>
              </a:ext>
            </a:extLst>
          </p:cNvPr>
          <p:cNvSpPr>
            <a:spLocks noGrp="1"/>
          </p:cNvSpPr>
          <p:nvPr>
            <p:ph type="sldNum" sz="quarter" idx="12"/>
          </p:nvPr>
        </p:nvSpPr>
        <p:spPr/>
        <p:txBody>
          <a:bodyPr/>
          <a:lstStyle>
            <a:lvl1pPr>
              <a:defRPr/>
            </a:lvl1pPr>
          </a:lstStyle>
          <a:p>
            <a:fld id="{6A91F9DE-ED07-4189-B757-8B784CAF61E5}" type="slidenum">
              <a:rPr lang="it-IT" altLang="it-IT"/>
              <a:pPr/>
              <a:t>‹N›</a:t>
            </a:fld>
            <a:endParaRPr lang="it-IT" altLang="it-IT"/>
          </a:p>
        </p:txBody>
      </p:sp>
    </p:spTree>
    <p:extLst>
      <p:ext uri="{BB962C8B-B14F-4D97-AF65-F5344CB8AC3E}">
        <p14:creationId xmlns:p14="http://schemas.microsoft.com/office/powerpoint/2010/main" val="385227263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630238" y="457200"/>
            <a:ext cx="2949575" cy="1600200"/>
          </a:xfrm>
        </p:spPr>
        <p:txBody>
          <a:bodyPr anchor="b"/>
          <a:lstStyle>
            <a:lvl1pPr>
              <a:defRPr sz="3200"/>
            </a:lvl1pPr>
          </a:lstStyle>
          <a:p>
            <a:r>
              <a:rPr lang="it-IT"/>
              <a:t>Fare clic per modificare lo stile del titolo dello schema</a:t>
            </a:r>
          </a:p>
        </p:txBody>
      </p:sp>
      <p:sp>
        <p:nvSpPr>
          <p:cNvPr id="3" name="Segnaposto immagine 2"/>
          <p:cNvSpPr>
            <a:spLocks noGrp="1"/>
          </p:cNvSpPr>
          <p:nvPr>
            <p:ph type="pic" idx="1"/>
          </p:nvPr>
        </p:nvSpPr>
        <p:spPr>
          <a:xfrm>
            <a:off x="3887788" y="987425"/>
            <a:ext cx="462915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it-IT" noProof="0"/>
          </a:p>
        </p:txBody>
      </p:sp>
      <p:sp>
        <p:nvSpPr>
          <p:cNvPr id="4" name="Segnaposto testo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3">
            <a:extLst>
              <a:ext uri="{FF2B5EF4-FFF2-40B4-BE49-F238E27FC236}">
                <a16:creationId xmlns:a16="http://schemas.microsoft.com/office/drawing/2014/main" id="{34D15E83-7B26-508D-21CF-8D4927E4CF8B}"/>
              </a:ext>
            </a:extLst>
          </p:cNvPr>
          <p:cNvSpPr>
            <a:spLocks noGrp="1"/>
          </p:cNvSpPr>
          <p:nvPr>
            <p:ph type="dt" sz="half" idx="10"/>
          </p:nvPr>
        </p:nvSpPr>
        <p:spPr/>
        <p:txBody>
          <a:bodyPr/>
          <a:lstStyle>
            <a:lvl1pPr>
              <a:defRPr/>
            </a:lvl1pPr>
          </a:lstStyle>
          <a:p>
            <a:pPr>
              <a:defRPr/>
            </a:pPr>
            <a:fld id="{E030A439-2239-44A6-9A97-9FFAF3FDBDCF}" type="datetimeFigureOut">
              <a:rPr lang="it-IT"/>
              <a:pPr>
                <a:defRPr/>
              </a:pPr>
              <a:t>19/10/2026</a:t>
            </a:fld>
            <a:endParaRPr lang="it-IT"/>
          </a:p>
        </p:txBody>
      </p:sp>
      <p:sp>
        <p:nvSpPr>
          <p:cNvPr id="6" name="Segnaposto piè di pagina 4">
            <a:extLst>
              <a:ext uri="{FF2B5EF4-FFF2-40B4-BE49-F238E27FC236}">
                <a16:creationId xmlns:a16="http://schemas.microsoft.com/office/drawing/2014/main" id="{E3F7BBAB-69C3-B1A2-57B0-85D9ED84E879}"/>
              </a:ext>
            </a:extLst>
          </p:cNvPr>
          <p:cNvSpPr>
            <a:spLocks noGrp="1"/>
          </p:cNvSpPr>
          <p:nvPr>
            <p:ph type="ftr" sz="quarter" idx="11"/>
          </p:nvPr>
        </p:nvSpPr>
        <p:spPr/>
        <p:txBody>
          <a:bodyPr/>
          <a:lstStyle>
            <a:lvl1pPr>
              <a:defRPr/>
            </a:lvl1pPr>
          </a:lstStyle>
          <a:p>
            <a:pPr>
              <a:defRPr/>
            </a:pPr>
            <a:endParaRPr lang="it-IT"/>
          </a:p>
        </p:txBody>
      </p:sp>
      <p:sp>
        <p:nvSpPr>
          <p:cNvPr id="7" name="Segnaposto numero diapositiva 5">
            <a:extLst>
              <a:ext uri="{FF2B5EF4-FFF2-40B4-BE49-F238E27FC236}">
                <a16:creationId xmlns:a16="http://schemas.microsoft.com/office/drawing/2014/main" id="{875FF6F8-98A8-E563-68A7-8B5E4673639A}"/>
              </a:ext>
            </a:extLst>
          </p:cNvPr>
          <p:cNvSpPr>
            <a:spLocks noGrp="1"/>
          </p:cNvSpPr>
          <p:nvPr>
            <p:ph type="sldNum" sz="quarter" idx="12"/>
          </p:nvPr>
        </p:nvSpPr>
        <p:spPr/>
        <p:txBody>
          <a:bodyPr/>
          <a:lstStyle>
            <a:lvl1pPr>
              <a:defRPr/>
            </a:lvl1pPr>
          </a:lstStyle>
          <a:p>
            <a:fld id="{D92BB90E-EC3B-4A77-B2FF-318D3E558147}" type="slidenum">
              <a:rPr lang="it-IT" altLang="it-IT"/>
              <a:pPr/>
              <a:t>‹N›</a:t>
            </a:fld>
            <a:endParaRPr lang="it-IT" altLang="it-IT"/>
          </a:p>
        </p:txBody>
      </p:sp>
    </p:spTree>
    <p:extLst>
      <p:ext uri="{BB962C8B-B14F-4D97-AF65-F5344CB8AC3E}">
        <p14:creationId xmlns:p14="http://schemas.microsoft.com/office/powerpoint/2010/main" val="406397134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 dello schema</a:t>
            </a:r>
          </a:p>
        </p:txBody>
      </p:sp>
      <p:sp>
        <p:nvSpPr>
          <p:cNvPr id="3" name="Segnaposto testo verticale 2"/>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922C235B-C247-E8EB-888C-219F2A980051}"/>
              </a:ext>
            </a:extLst>
          </p:cNvPr>
          <p:cNvSpPr>
            <a:spLocks noGrp="1"/>
          </p:cNvSpPr>
          <p:nvPr>
            <p:ph type="dt" sz="half" idx="10"/>
          </p:nvPr>
        </p:nvSpPr>
        <p:spPr/>
        <p:txBody>
          <a:bodyPr/>
          <a:lstStyle>
            <a:lvl1pPr>
              <a:defRPr/>
            </a:lvl1pPr>
          </a:lstStyle>
          <a:p>
            <a:pPr>
              <a:defRPr/>
            </a:pPr>
            <a:fld id="{19299193-9996-4AAC-B8DB-B1CFD4FEEC99}" type="datetimeFigureOut">
              <a:rPr lang="it-IT"/>
              <a:pPr>
                <a:defRPr/>
              </a:pPr>
              <a:t>19/10/2026</a:t>
            </a:fld>
            <a:endParaRPr lang="it-IT"/>
          </a:p>
        </p:txBody>
      </p:sp>
      <p:sp>
        <p:nvSpPr>
          <p:cNvPr id="5" name="Segnaposto piè di pagina 4">
            <a:extLst>
              <a:ext uri="{FF2B5EF4-FFF2-40B4-BE49-F238E27FC236}">
                <a16:creationId xmlns:a16="http://schemas.microsoft.com/office/drawing/2014/main" id="{0FB18EB2-2123-D2E3-F658-869852262E26}"/>
              </a:ext>
            </a:extLst>
          </p:cNvPr>
          <p:cNvSpPr>
            <a:spLocks noGrp="1"/>
          </p:cNvSpPr>
          <p:nvPr>
            <p:ph type="ftr" sz="quarter" idx="11"/>
          </p:nvPr>
        </p:nvSpPr>
        <p:spPr/>
        <p:txBody>
          <a:bodyPr/>
          <a:lstStyle>
            <a:lvl1pPr>
              <a:defRPr/>
            </a:lvl1pPr>
          </a:lstStyle>
          <a:p>
            <a:pPr>
              <a:defRPr/>
            </a:pPr>
            <a:endParaRPr lang="it-IT"/>
          </a:p>
        </p:txBody>
      </p:sp>
      <p:sp>
        <p:nvSpPr>
          <p:cNvPr id="6" name="Segnaposto numero diapositiva 5">
            <a:extLst>
              <a:ext uri="{FF2B5EF4-FFF2-40B4-BE49-F238E27FC236}">
                <a16:creationId xmlns:a16="http://schemas.microsoft.com/office/drawing/2014/main" id="{0272C3C8-1964-1474-AF04-E15263C21ABF}"/>
              </a:ext>
            </a:extLst>
          </p:cNvPr>
          <p:cNvSpPr>
            <a:spLocks noGrp="1"/>
          </p:cNvSpPr>
          <p:nvPr>
            <p:ph type="sldNum" sz="quarter" idx="12"/>
          </p:nvPr>
        </p:nvSpPr>
        <p:spPr/>
        <p:txBody>
          <a:bodyPr/>
          <a:lstStyle>
            <a:lvl1pPr>
              <a:defRPr/>
            </a:lvl1pPr>
          </a:lstStyle>
          <a:p>
            <a:fld id="{CA7D0116-7006-4AAD-9D5D-13909F6E5422}" type="slidenum">
              <a:rPr lang="it-IT" altLang="it-IT"/>
              <a:pPr/>
              <a:t>‹N›</a:t>
            </a:fld>
            <a:endParaRPr lang="it-IT" altLang="it-IT"/>
          </a:p>
        </p:txBody>
      </p:sp>
    </p:spTree>
    <p:extLst>
      <p:ext uri="{BB962C8B-B14F-4D97-AF65-F5344CB8AC3E}">
        <p14:creationId xmlns:p14="http://schemas.microsoft.com/office/powerpoint/2010/main" val="282697989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543675" y="365125"/>
            <a:ext cx="1971675" cy="5811838"/>
          </a:xfrm>
        </p:spPr>
        <p:txBody>
          <a:bodyPr vert="eaVert"/>
          <a:lstStyle/>
          <a:p>
            <a:r>
              <a:rPr lang="it-IT"/>
              <a:t>Fare clic per modificare lo stile del titolo dello schema</a:t>
            </a:r>
          </a:p>
        </p:txBody>
      </p:sp>
      <p:sp>
        <p:nvSpPr>
          <p:cNvPr id="3" name="Segnaposto testo verticale 2"/>
          <p:cNvSpPr>
            <a:spLocks noGrp="1"/>
          </p:cNvSpPr>
          <p:nvPr>
            <p:ph type="body" orient="vert" idx="1"/>
          </p:nvPr>
        </p:nvSpPr>
        <p:spPr>
          <a:xfrm>
            <a:off x="628650" y="365125"/>
            <a:ext cx="5762625" cy="5811838"/>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AEFA5E24-DD4D-291D-82C0-2FAC9A021AAB}"/>
              </a:ext>
            </a:extLst>
          </p:cNvPr>
          <p:cNvSpPr>
            <a:spLocks noGrp="1"/>
          </p:cNvSpPr>
          <p:nvPr>
            <p:ph type="dt" sz="half" idx="10"/>
          </p:nvPr>
        </p:nvSpPr>
        <p:spPr/>
        <p:txBody>
          <a:bodyPr/>
          <a:lstStyle>
            <a:lvl1pPr>
              <a:defRPr/>
            </a:lvl1pPr>
          </a:lstStyle>
          <a:p>
            <a:pPr>
              <a:defRPr/>
            </a:pPr>
            <a:fld id="{86C181C5-D353-475F-BF9F-EF256CE3B2D1}" type="datetimeFigureOut">
              <a:rPr lang="it-IT"/>
              <a:pPr>
                <a:defRPr/>
              </a:pPr>
              <a:t>19/10/2026</a:t>
            </a:fld>
            <a:endParaRPr lang="it-IT"/>
          </a:p>
        </p:txBody>
      </p:sp>
      <p:sp>
        <p:nvSpPr>
          <p:cNvPr id="5" name="Segnaposto piè di pagina 4">
            <a:extLst>
              <a:ext uri="{FF2B5EF4-FFF2-40B4-BE49-F238E27FC236}">
                <a16:creationId xmlns:a16="http://schemas.microsoft.com/office/drawing/2014/main" id="{B6E243B2-3244-D911-17F5-8894BD46439A}"/>
              </a:ext>
            </a:extLst>
          </p:cNvPr>
          <p:cNvSpPr>
            <a:spLocks noGrp="1"/>
          </p:cNvSpPr>
          <p:nvPr>
            <p:ph type="ftr" sz="quarter" idx="11"/>
          </p:nvPr>
        </p:nvSpPr>
        <p:spPr/>
        <p:txBody>
          <a:bodyPr/>
          <a:lstStyle>
            <a:lvl1pPr>
              <a:defRPr/>
            </a:lvl1pPr>
          </a:lstStyle>
          <a:p>
            <a:pPr>
              <a:defRPr/>
            </a:pPr>
            <a:endParaRPr lang="it-IT"/>
          </a:p>
        </p:txBody>
      </p:sp>
      <p:sp>
        <p:nvSpPr>
          <p:cNvPr id="6" name="Segnaposto numero diapositiva 5">
            <a:extLst>
              <a:ext uri="{FF2B5EF4-FFF2-40B4-BE49-F238E27FC236}">
                <a16:creationId xmlns:a16="http://schemas.microsoft.com/office/drawing/2014/main" id="{9BD90BAD-BA7C-9908-0A47-305B0C8035DD}"/>
              </a:ext>
            </a:extLst>
          </p:cNvPr>
          <p:cNvSpPr>
            <a:spLocks noGrp="1"/>
          </p:cNvSpPr>
          <p:nvPr>
            <p:ph type="sldNum" sz="quarter" idx="12"/>
          </p:nvPr>
        </p:nvSpPr>
        <p:spPr/>
        <p:txBody>
          <a:bodyPr/>
          <a:lstStyle>
            <a:lvl1pPr>
              <a:defRPr/>
            </a:lvl1pPr>
          </a:lstStyle>
          <a:p>
            <a:fld id="{23124A76-7CD3-47E0-B9D6-4684B29614D9}" type="slidenum">
              <a:rPr lang="it-IT" altLang="it-IT"/>
              <a:pPr/>
              <a:t>‹N›</a:t>
            </a:fld>
            <a:endParaRPr lang="it-IT" altLang="it-IT"/>
          </a:p>
        </p:txBody>
      </p:sp>
    </p:spTree>
    <p:extLst>
      <p:ext uri="{BB962C8B-B14F-4D97-AF65-F5344CB8AC3E}">
        <p14:creationId xmlns:p14="http://schemas.microsoft.com/office/powerpoint/2010/main" val="293211032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1143000" y="1122363"/>
            <a:ext cx="6858000" cy="2387600"/>
          </a:xfrm>
        </p:spPr>
        <p:txBody>
          <a:bodyPr anchor="b"/>
          <a:lstStyle>
            <a:lvl1pPr algn="ctr">
              <a:defRPr sz="6000"/>
            </a:lvl1pPr>
          </a:lstStyle>
          <a:p>
            <a:r>
              <a:rPr lang="it-IT"/>
              <a:t>Fare clic per modificare lo stile del titolo dello schema</a:t>
            </a:r>
          </a:p>
        </p:txBody>
      </p:sp>
      <p:sp>
        <p:nvSpPr>
          <p:cNvPr id="3" name="Sottotitolo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p>
        </p:txBody>
      </p:sp>
      <p:sp>
        <p:nvSpPr>
          <p:cNvPr id="4" name="Segnaposto data 3">
            <a:extLst>
              <a:ext uri="{FF2B5EF4-FFF2-40B4-BE49-F238E27FC236}">
                <a16:creationId xmlns:a16="http://schemas.microsoft.com/office/drawing/2014/main" id="{F0598D7B-A26F-FED9-0598-E5049C38C229}"/>
              </a:ext>
            </a:extLst>
          </p:cNvPr>
          <p:cNvSpPr>
            <a:spLocks noGrp="1"/>
          </p:cNvSpPr>
          <p:nvPr>
            <p:ph type="dt" sz="half" idx="10"/>
          </p:nvPr>
        </p:nvSpPr>
        <p:spPr/>
        <p:txBody>
          <a:bodyPr/>
          <a:lstStyle>
            <a:lvl1pPr>
              <a:defRPr/>
            </a:lvl1pPr>
          </a:lstStyle>
          <a:p>
            <a:pPr>
              <a:defRPr/>
            </a:pPr>
            <a:fld id="{03E5305B-1741-4AFA-96FB-0521A9BC2EC2}" type="datetimeFigureOut">
              <a:rPr lang="it-IT"/>
              <a:pPr>
                <a:defRPr/>
              </a:pPr>
              <a:t>19/10/2026</a:t>
            </a:fld>
            <a:endParaRPr lang="it-IT"/>
          </a:p>
        </p:txBody>
      </p:sp>
      <p:sp>
        <p:nvSpPr>
          <p:cNvPr id="5" name="Segnaposto piè di pagina 4">
            <a:extLst>
              <a:ext uri="{FF2B5EF4-FFF2-40B4-BE49-F238E27FC236}">
                <a16:creationId xmlns:a16="http://schemas.microsoft.com/office/drawing/2014/main" id="{4DA22AB6-3535-9F0C-8BB9-AD18021F0F32}"/>
              </a:ext>
            </a:extLst>
          </p:cNvPr>
          <p:cNvSpPr>
            <a:spLocks noGrp="1"/>
          </p:cNvSpPr>
          <p:nvPr>
            <p:ph type="ftr" sz="quarter" idx="11"/>
          </p:nvPr>
        </p:nvSpPr>
        <p:spPr/>
        <p:txBody>
          <a:bodyPr/>
          <a:lstStyle>
            <a:lvl1pPr>
              <a:defRPr/>
            </a:lvl1pPr>
          </a:lstStyle>
          <a:p>
            <a:pPr>
              <a:defRPr/>
            </a:pPr>
            <a:endParaRPr lang="it-IT"/>
          </a:p>
        </p:txBody>
      </p:sp>
      <p:sp>
        <p:nvSpPr>
          <p:cNvPr id="6" name="Segnaposto numero diapositiva 5">
            <a:extLst>
              <a:ext uri="{FF2B5EF4-FFF2-40B4-BE49-F238E27FC236}">
                <a16:creationId xmlns:a16="http://schemas.microsoft.com/office/drawing/2014/main" id="{1FCF28EB-56D6-A806-CF26-2ACA03FF41AF}"/>
              </a:ext>
            </a:extLst>
          </p:cNvPr>
          <p:cNvSpPr>
            <a:spLocks noGrp="1"/>
          </p:cNvSpPr>
          <p:nvPr>
            <p:ph type="sldNum" sz="quarter" idx="12"/>
          </p:nvPr>
        </p:nvSpPr>
        <p:spPr/>
        <p:txBody>
          <a:bodyPr/>
          <a:lstStyle>
            <a:lvl1pPr>
              <a:defRPr/>
            </a:lvl1pPr>
          </a:lstStyle>
          <a:p>
            <a:fld id="{C306041F-7BED-4C0B-A2C5-D36108B41605}" type="slidenum">
              <a:rPr lang="it-IT" altLang="it-IT"/>
              <a:pPr/>
              <a:t>‹N›</a:t>
            </a:fld>
            <a:endParaRPr lang="it-IT" altLang="it-IT"/>
          </a:p>
        </p:txBody>
      </p:sp>
    </p:spTree>
    <p:extLst>
      <p:ext uri="{BB962C8B-B14F-4D97-AF65-F5344CB8AC3E}">
        <p14:creationId xmlns:p14="http://schemas.microsoft.com/office/powerpoint/2010/main" val="209878080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 dello schema</a:t>
            </a:r>
          </a:p>
        </p:txBody>
      </p:sp>
      <p:sp>
        <p:nvSpPr>
          <p:cNvPr id="3" name="Segnaposto contenuto 2"/>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205F2C03-3A94-ABD4-7145-F08E8A81F980}"/>
              </a:ext>
            </a:extLst>
          </p:cNvPr>
          <p:cNvSpPr>
            <a:spLocks noGrp="1"/>
          </p:cNvSpPr>
          <p:nvPr>
            <p:ph type="dt" sz="half" idx="10"/>
          </p:nvPr>
        </p:nvSpPr>
        <p:spPr/>
        <p:txBody>
          <a:bodyPr/>
          <a:lstStyle>
            <a:lvl1pPr>
              <a:defRPr/>
            </a:lvl1pPr>
          </a:lstStyle>
          <a:p>
            <a:pPr>
              <a:defRPr/>
            </a:pPr>
            <a:fld id="{B3AEEA2D-3E50-47AD-95EE-DD2BD3235DF7}" type="datetimeFigureOut">
              <a:rPr lang="it-IT"/>
              <a:pPr>
                <a:defRPr/>
              </a:pPr>
              <a:t>19/10/2026</a:t>
            </a:fld>
            <a:endParaRPr lang="it-IT"/>
          </a:p>
        </p:txBody>
      </p:sp>
      <p:sp>
        <p:nvSpPr>
          <p:cNvPr id="5" name="Segnaposto piè di pagina 4">
            <a:extLst>
              <a:ext uri="{FF2B5EF4-FFF2-40B4-BE49-F238E27FC236}">
                <a16:creationId xmlns:a16="http://schemas.microsoft.com/office/drawing/2014/main" id="{17962AC0-85AF-A8BC-1A4A-76EB1D4D1C57}"/>
              </a:ext>
            </a:extLst>
          </p:cNvPr>
          <p:cNvSpPr>
            <a:spLocks noGrp="1"/>
          </p:cNvSpPr>
          <p:nvPr>
            <p:ph type="ftr" sz="quarter" idx="11"/>
          </p:nvPr>
        </p:nvSpPr>
        <p:spPr/>
        <p:txBody>
          <a:bodyPr/>
          <a:lstStyle>
            <a:lvl1pPr>
              <a:defRPr/>
            </a:lvl1pPr>
          </a:lstStyle>
          <a:p>
            <a:pPr>
              <a:defRPr/>
            </a:pPr>
            <a:endParaRPr lang="it-IT"/>
          </a:p>
        </p:txBody>
      </p:sp>
      <p:sp>
        <p:nvSpPr>
          <p:cNvPr id="6" name="Segnaposto numero diapositiva 5">
            <a:extLst>
              <a:ext uri="{FF2B5EF4-FFF2-40B4-BE49-F238E27FC236}">
                <a16:creationId xmlns:a16="http://schemas.microsoft.com/office/drawing/2014/main" id="{EDFD9561-EEB7-7C8D-CFD3-EC8E0D7B599C}"/>
              </a:ext>
            </a:extLst>
          </p:cNvPr>
          <p:cNvSpPr>
            <a:spLocks noGrp="1"/>
          </p:cNvSpPr>
          <p:nvPr>
            <p:ph type="sldNum" sz="quarter" idx="12"/>
          </p:nvPr>
        </p:nvSpPr>
        <p:spPr/>
        <p:txBody>
          <a:bodyPr/>
          <a:lstStyle>
            <a:lvl1pPr>
              <a:defRPr/>
            </a:lvl1pPr>
          </a:lstStyle>
          <a:p>
            <a:fld id="{80FF9243-0DDE-4A17-829E-807DEF9DC1A7}" type="slidenum">
              <a:rPr lang="it-IT" altLang="it-IT"/>
              <a:pPr/>
              <a:t>‹N›</a:t>
            </a:fld>
            <a:endParaRPr lang="it-IT" altLang="it-IT"/>
          </a:p>
        </p:txBody>
      </p:sp>
    </p:spTree>
    <p:extLst>
      <p:ext uri="{BB962C8B-B14F-4D97-AF65-F5344CB8AC3E}">
        <p14:creationId xmlns:p14="http://schemas.microsoft.com/office/powerpoint/2010/main" val="338719604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623888" y="1709738"/>
            <a:ext cx="7886700" cy="2852737"/>
          </a:xfrm>
        </p:spPr>
        <p:txBody>
          <a:bodyPr anchor="b"/>
          <a:lstStyle>
            <a:lvl1pPr>
              <a:defRPr sz="6000"/>
            </a:lvl1pPr>
          </a:lstStyle>
          <a:p>
            <a:r>
              <a:rPr lang="it-IT"/>
              <a:t>Fare clic per modificare lo stile del titolo dello schema</a:t>
            </a:r>
          </a:p>
        </p:txBody>
      </p:sp>
      <p:sp>
        <p:nvSpPr>
          <p:cNvPr id="3" name="Segnaposto testo 2"/>
          <p:cNvSpPr>
            <a:spLocks noGrp="1"/>
          </p:cNvSpPr>
          <p:nvPr>
            <p:ph type="body" idx="1"/>
          </p:nvPr>
        </p:nvSpPr>
        <p:spPr>
          <a:xfrm>
            <a:off x="623888" y="4589463"/>
            <a:ext cx="78867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it-IT"/>
              <a:t>Fare clic per modificare gli stili del testo dello schema</a:t>
            </a:r>
          </a:p>
        </p:txBody>
      </p:sp>
      <p:sp>
        <p:nvSpPr>
          <p:cNvPr id="4" name="Segnaposto data 3">
            <a:extLst>
              <a:ext uri="{FF2B5EF4-FFF2-40B4-BE49-F238E27FC236}">
                <a16:creationId xmlns:a16="http://schemas.microsoft.com/office/drawing/2014/main" id="{C168B277-F12B-2B80-6F39-BFD7EA5E3D65}"/>
              </a:ext>
            </a:extLst>
          </p:cNvPr>
          <p:cNvSpPr>
            <a:spLocks noGrp="1"/>
          </p:cNvSpPr>
          <p:nvPr>
            <p:ph type="dt" sz="half" idx="10"/>
          </p:nvPr>
        </p:nvSpPr>
        <p:spPr/>
        <p:txBody>
          <a:bodyPr/>
          <a:lstStyle>
            <a:lvl1pPr>
              <a:defRPr/>
            </a:lvl1pPr>
          </a:lstStyle>
          <a:p>
            <a:pPr>
              <a:defRPr/>
            </a:pPr>
            <a:fld id="{D6DE1DD8-95F6-435D-BD31-EE669517EA48}" type="datetimeFigureOut">
              <a:rPr lang="it-IT"/>
              <a:pPr>
                <a:defRPr/>
              </a:pPr>
              <a:t>19/10/2026</a:t>
            </a:fld>
            <a:endParaRPr lang="it-IT"/>
          </a:p>
        </p:txBody>
      </p:sp>
      <p:sp>
        <p:nvSpPr>
          <p:cNvPr id="5" name="Segnaposto piè di pagina 4">
            <a:extLst>
              <a:ext uri="{FF2B5EF4-FFF2-40B4-BE49-F238E27FC236}">
                <a16:creationId xmlns:a16="http://schemas.microsoft.com/office/drawing/2014/main" id="{DDD1823C-EC25-DB2C-2D31-370C86D1C1A2}"/>
              </a:ext>
            </a:extLst>
          </p:cNvPr>
          <p:cNvSpPr>
            <a:spLocks noGrp="1"/>
          </p:cNvSpPr>
          <p:nvPr>
            <p:ph type="ftr" sz="quarter" idx="11"/>
          </p:nvPr>
        </p:nvSpPr>
        <p:spPr/>
        <p:txBody>
          <a:bodyPr/>
          <a:lstStyle>
            <a:lvl1pPr>
              <a:defRPr/>
            </a:lvl1pPr>
          </a:lstStyle>
          <a:p>
            <a:pPr>
              <a:defRPr/>
            </a:pPr>
            <a:endParaRPr lang="it-IT"/>
          </a:p>
        </p:txBody>
      </p:sp>
      <p:sp>
        <p:nvSpPr>
          <p:cNvPr id="6" name="Segnaposto numero diapositiva 5">
            <a:extLst>
              <a:ext uri="{FF2B5EF4-FFF2-40B4-BE49-F238E27FC236}">
                <a16:creationId xmlns:a16="http://schemas.microsoft.com/office/drawing/2014/main" id="{882E37D1-93A9-EB42-2F8C-2AB8FEA77CFB}"/>
              </a:ext>
            </a:extLst>
          </p:cNvPr>
          <p:cNvSpPr>
            <a:spLocks noGrp="1"/>
          </p:cNvSpPr>
          <p:nvPr>
            <p:ph type="sldNum" sz="quarter" idx="12"/>
          </p:nvPr>
        </p:nvSpPr>
        <p:spPr/>
        <p:txBody>
          <a:bodyPr/>
          <a:lstStyle>
            <a:lvl1pPr>
              <a:defRPr/>
            </a:lvl1pPr>
          </a:lstStyle>
          <a:p>
            <a:fld id="{81EFB13A-0291-413A-94D7-56D86326323E}" type="slidenum">
              <a:rPr lang="it-IT" altLang="it-IT"/>
              <a:pPr/>
              <a:t>‹N›</a:t>
            </a:fld>
            <a:endParaRPr lang="it-IT" altLang="it-IT"/>
          </a:p>
        </p:txBody>
      </p:sp>
    </p:spTree>
    <p:extLst>
      <p:ext uri="{BB962C8B-B14F-4D97-AF65-F5344CB8AC3E}">
        <p14:creationId xmlns:p14="http://schemas.microsoft.com/office/powerpoint/2010/main" val="217103279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 dello schema</a:t>
            </a:r>
          </a:p>
        </p:txBody>
      </p:sp>
      <p:sp>
        <p:nvSpPr>
          <p:cNvPr id="3" name="Segnaposto contenuto 2"/>
          <p:cNvSpPr>
            <a:spLocks noGrp="1"/>
          </p:cNvSpPr>
          <p:nvPr>
            <p:ph sz="half" idx="1"/>
          </p:nvPr>
        </p:nvSpPr>
        <p:spPr>
          <a:xfrm>
            <a:off x="628650" y="1825625"/>
            <a:ext cx="386715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p:cNvSpPr>
            <a:spLocks noGrp="1"/>
          </p:cNvSpPr>
          <p:nvPr>
            <p:ph sz="half" idx="2"/>
          </p:nvPr>
        </p:nvSpPr>
        <p:spPr>
          <a:xfrm>
            <a:off x="4648200" y="1825625"/>
            <a:ext cx="386715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3">
            <a:extLst>
              <a:ext uri="{FF2B5EF4-FFF2-40B4-BE49-F238E27FC236}">
                <a16:creationId xmlns:a16="http://schemas.microsoft.com/office/drawing/2014/main" id="{0A4842B4-DAAE-0A4B-9C7D-3E7B670BE0E3}"/>
              </a:ext>
            </a:extLst>
          </p:cNvPr>
          <p:cNvSpPr>
            <a:spLocks noGrp="1"/>
          </p:cNvSpPr>
          <p:nvPr>
            <p:ph type="dt" sz="half" idx="10"/>
          </p:nvPr>
        </p:nvSpPr>
        <p:spPr/>
        <p:txBody>
          <a:bodyPr/>
          <a:lstStyle>
            <a:lvl1pPr>
              <a:defRPr/>
            </a:lvl1pPr>
          </a:lstStyle>
          <a:p>
            <a:pPr>
              <a:defRPr/>
            </a:pPr>
            <a:fld id="{C51CC4BE-CF15-497B-99C5-ED36D4FF53A5}" type="datetimeFigureOut">
              <a:rPr lang="it-IT"/>
              <a:pPr>
                <a:defRPr/>
              </a:pPr>
              <a:t>19/10/2026</a:t>
            </a:fld>
            <a:endParaRPr lang="it-IT"/>
          </a:p>
        </p:txBody>
      </p:sp>
      <p:sp>
        <p:nvSpPr>
          <p:cNvPr id="6" name="Segnaposto piè di pagina 4">
            <a:extLst>
              <a:ext uri="{FF2B5EF4-FFF2-40B4-BE49-F238E27FC236}">
                <a16:creationId xmlns:a16="http://schemas.microsoft.com/office/drawing/2014/main" id="{ECD37BFB-A1BA-B056-CC67-7244656F30B2}"/>
              </a:ext>
            </a:extLst>
          </p:cNvPr>
          <p:cNvSpPr>
            <a:spLocks noGrp="1"/>
          </p:cNvSpPr>
          <p:nvPr>
            <p:ph type="ftr" sz="quarter" idx="11"/>
          </p:nvPr>
        </p:nvSpPr>
        <p:spPr/>
        <p:txBody>
          <a:bodyPr/>
          <a:lstStyle>
            <a:lvl1pPr>
              <a:defRPr/>
            </a:lvl1pPr>
          </a:lstStyle>
          <a:p>
            <a:pPr>
              <a:defRPr/>
            </a:pPr>
            <a:endParaRPr lang="it-IT"/>
          </a:p>
        </p:txBody>
      </p:sp>
      <p:sp>
        <p:nvSpPr>
          <p:cNvPr id="7" name="Segnaposto numero diapositiva 5">
            <a:extLst>
              <a:ext uri="{FF2B5EF4-FFF2-40B4-BE49-F238E27FC236}">
                <a16:creationId xmlns:a16="http://schemas.microsoft.com/office/drawing/2014/main" id="{3581DA23-4F9D-0DDB-7C29-7342F1C88FC9}"/>
              </a:ext>
            </a:extLst>
          </p:cNvPr>
          <p:cNvSpPr>
            <a:spLocks noGrp="1"/>
          </p:cNvSpPr>
          <p:nvPr>
            <p:ph type="sldNum" sz="quarter" idx="12"/>
          </p:nvPr>
        </p:nvSpPr>
        <p:spPr/>
        <p:txBody>
          <a:bodyPr/>
          <a:lstStyle>
            <a:lvl1pPr>
              <a:defRPr/>
            </a:lvl1pPr>
          </a:lstStyle>
          <a:p>
            <a:fld id="{A3FCD1D7-BDF8-43A1-8E78-C4C2339CEB04}" type="slidenum">
              <a:rPr lang="it-IT" altLang="it-IT"/>
              <a:pPr/>
              <a:t>‹N›</a:t>
            </a:fld>
            <a:endParaRPr lang="it-IT" altLang="it-IT"/>
          </a:p>
        </p:txBody>
      </p:sp>
    </p:spTree>
    <p:extLst>
      <p:ext uri="{BB962C8B-B14F-4D97-AF65-F5344CB8AC3E}">
        <p14:creationId xmlns:p14="http://schemas.microsoft.com/office/powerpoint/2010/main" val="305606750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630238" y="365125"/>
            <a:ext cx="7886700" cy="1325563"/>
          </a:xfrm>
        </p:spPr>
        <p:txBody>
          <a:bodyPr/>
          <a:lstStyle/>
          <a:p>
            <a:r>
              <a:rPr lang="it-IT"/>
              <a:t>Fare clic per modificare lo stile del titolo dello schema</a:t>
            </a:r>
          </a:p>
        </p:txBody>
      </p:sp>
      <p:sp>
        <p:nvSpPr>
          <p:cNvPr id="3" name="Segnaposto testo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Segnaposto contenuto 3"/>
          <p:cNvSpPr>
            <a:spLocks noGrp="1"/>
          </p:cNvSpPr>
          <p:nvPr>
            <p:ph sz="half" idx="2"/>
          </p:nvPr>
        </p:nvSpPr>
        <p:spPr>
          <a:xfrm>
            <a:off x="630238" y="2505075"/>
            <a:ext cx="3868737"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Segnaposto contenuto 5"/>
          <p:cNvSpPr>
            <a:spLocks noGrp="1"/>
          </p:cNvSpPr>
          <p:nvPr>
            <p:ph sz="quarter" idx="4"/>
          </p:nvPr>
        </p:nvSpPr>
        <p:spPr>
          <a:xfrm>
            <a:off x="4629150" y="2505075"/>
            <a:ext cx="3887788"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3">
            <a:extLst>
              <a:ext uri="{FF2B5EF4-FFF2-40B4-BE49-F238E27FC236}">
                <a16:creationId xmlns:a16="http://schemas.microsoft.com/office/drawing/2014/main" id="{15763D92-4B67-549E-E8AC-9897EC3D933F}"/>
              </a:ext>
            </a:extLst>
          </p:cNvPr>
          <p:cNvSpPr>
            <a:spLocks noGrp="1"/>
          </p:cNvSpPr>
          <p:nvPr>
            <p:ph type="dt" sz="half" idx="10"/>
          </p:nvPr>
        </p:nvSpPr>
        <p:spPr/>
        <p:txBody>
          <a:bodyPr/>
          <a:lstStyle>
            <a:lvl1pPr>
              <a:defRPr/>
            </a:lvl1pPr>
          </a:lstStyle>
          <a:p>
            <a:pPr>
              <a:defRPr/>
            </a:pPr>
            <a:fld id="{797501EC-954E-45D7-9890-1CF3508431E4}" type="datetimeFigureOut">
              <a:rPr lang="it-IT"/>
              <a:pPr>
                <a:defRPr/>
              </a:pPr>
              <a:t>19/10/2026</a:t>
            </a:fld>
            <a:endParaRPr lang="it-IT"/>
          </a:p>
        </p:txBody>
      </p:sp>
      <p:sp>
        <p:nvSpPr>
          <p:cNvPr id="8" name="Segnaposto piè di pagina 4">
            <a:extLst>
              <a:ext uri="{FF2B5EF4-FFF2-40B4-BE49-F238E27FC236}">
                <a16:creationId xmlns:a16="http://schemas.microsoft.com/office/drawing/2014/main" id="{00A3C83C-6752-DA1B-CA6A-A610AB887A3B}"/>
              </a:ext>
            </a:extLst>
          </p:cNvPr>
          <p:cNvSpPr>
            <a:spLocks noGrp="1"/>
          </p:cNvSpPr>
          <p:nvPr>
            <p:ph type="ftr" sz="quarter" idx="11"/>
          </p:nvPr>
        </p:nvSpPr>
        <p:spPr/>
        <p:txBody>
          <a:bodyPr/>
          <a:lstStyle>
            <a:lvl1pPr>
              <a:defRPr/>
            </a:lvl1pPr>
          </a:lstStyle>
          <a:p>
            <a:pPr>
              <a:defRPr/>
            </a:pPr>
            <a:endParaRPr lang="it-IT"/>
          </a:p>
        </p:txBody>
      </p:sp>
      <p:sp>
        <p:nvSpPr>
          <p:cNvPr id="9" name="Segnaposto numero diapositiva 5">
            <a:extLst>
              <a:ext uri="{FF2B5EF4-FFF2-40B4-BE49-F238E27FC236}">
                <a16:creationId xmlns:a16="http://schemas.microsoft.com/office/drawing/2014/main" id="{B458B7DA-E41D-22BB-0AFF-3147EACF7606}"/>
              </a:ext>
            </a:extLst>
          </p:cNvPr>
          <p:cNvSpPr>
            <a:spLocks noGrp="1"/>
          </p:cNvSpPr>
          <p:nvPr>
            <p:ph type="sldNum" sz="quarter" idx="12"/>
          </p:nvPr>
        </p:nvSpPr>
        <p:spPr/>
        <p:txBody>
          <a:bodyPr/>
          <a:lstStyle>
            <a:lvl1pPr>
              <a:defRPr/>
            </a:lvl1pPr>
          </a:lstStyle>
          <a:p>
            <a:fld id="{C9ADE600-F5AA-4175-A3ED-BAECEE726347}" type="slidenum">
              <a:rPr lang="it-IT" altLang="it-IT"/>
              <a:pPr/>
              <a:t>‹N›</a:t>
            </a:fld>
            <a:endParaRPr lang="it-IT" altLang="it-IT"/>
          </a:p>
        </p:txBody>
      </p:sp>
    </p:spTree>
    <p:extLst>
      <p:ext uri="{BB962C8B-B14F-4D97-AF65-F5344CB8AC3E}">
        <p14:creationId xmlns:p14="http://schemas.microsoft.com/office/powerpoint/2010/main" val="376376659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 dello schema</a:t>
            </a:r>
          </a:p>
        </p:txBody>
      </p:sp>
      <p:sp>
        <p:nvSpPr>
          <p:cNvPr id="3" name="Segnaposto data 3">
            <a:extLst>
              <a:ext uri="{FF2B5EF4-FFF2-40B4-BE49-F238E27FC236}">
                <a16:creationId xmlns:a16="http://schemas.microsoft.com/office/drawing/2014/main" id="{DFE657B1-2B6B-3B95-1246-99FAFB6078AD}"/>
              </a:ext>
            </a:extLst>
          </p:cNvPr>
          <p:cNvSpPr>
            <a:spLocks noGrp="1"/>
          </p:cNvSpPr>
          <p:nvPr>
            <p:ph type="dt" sz="half" idx="10"/>
          </p:nvPr>
        </p:nvSpPr>
        <p:spPr/>
        <p:txBody>
          <a:bodyPr/>
          <a:lstStyle>
            <a:lvl1pPr>
              <a:defRPr/>
            </a:lvl1pPr>
          </a:lstStyle>
          <a:p>
            <a:pPr>
              <a:defRPr/>
            </a:pPr>
            <a:fld id="{5663E44F-9FB5-4833-802C-A09C1125B83A}" type="datetimeFigureOut">
              <a:rPr lang="it-IT"/>
              <a:pPr>
                <a:defRPr/>
              </a:pPr>
              <a:t>19/10/2026</a:t>
            </a:fld>
            <a:endParaRPr lang="it-IT"/>
          </a:p>
        </p:txBody>
      </p:sp>
      <p:sp>
        <p:nvSpPr>
          <p:cNvPr id="4" name="Segnaposto piè di pagina 4">
            <a:extLst>
              <a:ext uri="{FF2B5EF4-FFF2-40B4-BE49-F238E27FC236}">
                <a16:creationId xmlns:a16="http://schemas.microsoft.com/office/drawing/2014/main" id="{44DE70F9-3070-7DF6-2AFF-B0DC48860D66}"/>
              </a:ext>
            </a:extLst>
          </p:cNvPr>
          <p:cNvSpPr>
            <a:spLocks noGrp="1"/>
          </p:cNvSpPr>
          <p:nvPr>
            <p:ph type="ftr" sz="quarter" idx="11"/>
          </p:nvPr>
        </p:nvSpPr>
        <p:spPr/>
        <p:txBody>
          <a:bodyPr/>
          <a:lstStyle>
            <a:lvl1pPr>
              <a:defRPr/>
            </a:lvl1pPr>
          </a:lstStyle>
          <a:p>
            <a:pPr>
              <a:defRPr/>
            </a:pPr>
            <a:endParaRPr lang="it-IT"/>
          </a:p>
        </p:txBody>
      </p:sp>
      <p:sp>
        <p:nvSpPr>
          <p:cNvPr id="5" name="Segnaposto numero diapositiva 5">
            <a:extLst>
              <a:ext uri="{FF2B5EF4-FFF2-40B4-BE49-F238E27FC236}">
                <a16:creationId xmlns:a16="http://schemas.microsoft.com/office/drawing/2014/main" id="{D29E3CE4-D3C9-69F7-EAD3-632A006E0F28}"/>
              </a:ext>
            </a:extLst>
          </p:cNvPr>
          <p:cNvSpPr>
            <a:spLocks noGrp="1"/>
          </p:cNvSpPr>
          <p:nvPr>
            <p:ph type="sldNum" sz="quarter" idx="12"/>
          </p:nvPr>
        </p:nvSpPr>
        <p:spPr/>
        <p:txBody>
          <a:bodyPr/>
          <a:lstStyle>
            <a:lvl1pPr>
              <a:defRPr/>
            </a:lvl1pPr>
          </a:lstStyle>
          <a:p>
            <a:fld id="{A245EC40-AD5A-446D-8082-19488827BF78}" type="slidenum">
              <a:rPr lang="it-IT" altLang="it-IT"/>
              <a:pPr/>
              <a:t>‹N›</a:t>
            </a:fld>
            <a:endParaRPr lang="it-IT" altLang="it-IT"/>
          </a:p>
        </p:txBody>
      </p:sp>
    </p:spTree>
    <p:extLst>
      <p:ext uri="{BB962C8B-B14F-4D97-AF65-F5344CB8AC3E}">
        <p14:creationId xmlns:p14="http://schemas.microsoft.com/office/powerpoint/2010/main" val="383708564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3">
            <a:extLst>
              <a:ext uri="{FF2B5EF4-FFF2-40B4-BE49-F238E27FC236}">
                <a16:creationId xmlns:a16="http://schemas.microsoft.com/office/drawing/2014/main" id="{4787EE70-5C5D-9D29-5C52-B9D5AAE0C38D}"/>
              </a:ext>
            </a:extLst>
          </p:cNvPr>
          <p:cNvSpPr>
            <a:spLocks noGrp="1"/>
          </p:cNvSpPr>
          <p:nvPr>
            <p:ph type="dt" sz="half" idx="10"/>
          </p:nvPr>
        </p:nvSpPr>
        <p:spPr/>
        <p:txBody>
          <a:bodyPr/>
          <a:lstStyle>
            <a:lvl1pPr>
              <a:defRPr/>
            </a:lvl1pPr>
          </a:lstStyle>
          <a:p>
            <a:pPr>
              <a:defRPr/>
            </a:pPr>
            <a:fld id="{E741E3F5-C4A1-4F0B-827D-C765A45CF077}" type="datetimeFigureOut">
              <a:rPr lang="it-IT"/>
              <a:pPr>
                <a:defRPr/>
              </a:pPr>
              <a:t>19/10/2026</a:t>
            </a:fld>
            <a:endParaRPr lang="it-IT"/>
          </a:p>
        </p:txBody>
      </p:sp>
      <p:sp>
        <p:nvSpPr>
          <p:cNvPr id="3" name="Segnaposto piè di pagina 4">
            <a:extLst>
              <a:ext uri="{FF2B5EF4-FFF2-40B4-BE49-F238E27FC236}">
                <a16:creationId xmlns:a16="http://schemas.microsoft.com/office/drawing/2014/main" id="{6098DBDA-968C-93D9-BBBF-564BD359E4A5}"/>
              </a:ext>
            </a:extLst>
          </p:cNvPr>
          <p:cNvSpPr>
            <a:spLocks noGrp="1"/>
          </p:cNvSpPr>
          <p:nvPr>
            <p:ph type="ftr" sz="quarter" idx="11"/>
          </p:nvPr>
        </p:nvSpPr>
        <p:spPr/>
        <p:txBody>
          <a:bodyPr/>
          <a:lstStyle>
            <a:lvl1pPr>
              <a:defRPr/>
            </a:lvl1pPr>
          </a:lstStyle>
          <a:p>
            <a:pPr>
              <a:defRPr/>
            </a:pPr>
            <a:endParaRPr lang="it-IT"/>
          </a:p>
        </p:txBody>
      </p:sp>
      <p:sp>
        <p:nvSpPr>
          <p:cNvPr id="4" name="Segnaposto numero diapositiva 5">
            <a:extLst>
              <a:ext uri="{FF2B5EF4-FFF2-40B4-BE49-F238E27FC236}">
                <a16:creationId xmlns:a16="http://schemas.microsoft.com/office/drawing/2014/main" id="{31E8A915-FC05-227A-00DB-B33D663260EA}"/>
              </a:ext>
            </a:extLst>
          </p:cNvPr>
          <p:cNvSpPr>
            <a:spLocks noGrp="1"/>
          </p:cNvSpPr>
          <p:nvPr>
            <p:ph type="sldNum" sz="quarter" idx="12"/>
          </p:nvPr>
        </p:nvSpPr>
        <p:spPr/>
        <p:txBody>
          <a:bodyPr/>
          <a:lstStyle>
            <a:lvl1pPr>
              <a:defRPr/>
            </a:lvl1pPr>
          </a:lstStyle>
          <a:p>
            <a:fld id="{C54D1D08-DD67-4E59-8641-422013AD8213}" type="slidenum">
              <a:rPr lang="it-IT" altLang="it-IT"/>
              <a:pPr/>
              <a:t>‹N›</a:t>
            </a:fld>
            <a:endParaRPr lang="it-IT" altLang="it-IT"/>
          </a:p>
        </p:txBody>
      </p:sp>
    </p:spTree>
    <p:extLst>
      <p:ext uri="{BB962C8B-B14F-4D97-AF65-F5344CB8AC3E}">
        <p14:creationId xmlns:p14="http://schemas.microsoft.com/office/powerpoint/2010/main" val="15321589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630238" y="457200"/>
            <a:ext cx="2949575" cy="1600200"/>
          </a:xfrm>
        </p:spPr>
        <p:txBody>
          <a:bodyPr anchor="b"/>
          <a:lstStyle>
            <a:lvl1pPr>
              <a:defRPr sz="3200"/>
            </a:lvl1pPr>
          </a:lstStyle>
          <a:p>
            <a:r>
              <a:rPr lang="it-IT"/>
              <a:t>Fare clic per modificare lo stile del titolo dello schema</a:t>
            </a:r>
          </a:p>
        </p:txBody>
      </p:sp>
      <p:sp>
        <p:nvSpPr>
          <p:cNvPr id="3" name="Segnaposto contenuto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3">
            <a:extLst>
              <a:ext uri="{FF2B5EF4-FFF2-40B4-BE49-F238E27FC236}">
                <a16:creationId xmlns:a16="http://schemas.microsoft.com/office/drawing/2014/main" id="{356C7322-F587-60DA-63E1-D9F757ECFA46}"/>
              </a:ext>
            </a:extLst>
          </p:cNvPr>
          <p:cNvSpPr>
            <a:spLocks noGrp="1"/>
          </p:cNvSpPr>
          <p:nvPr>
            <p:ph type="dt" sz="half" idx="10"/>
          </p:nvPr>
        </p:nvSpPr>
        <p:spPr/>
        <p:txBody>
          <a:bodyPr/>
          <a:lstStyle>
            <a:lvl1pPr>
              <a:defRPr/>
            </a:lvl1pPr>
          </a:lstStyle>
          <a:p>
            <a:pPr>
              <a:defRPr/>
            </a:pPr>
            <a:fld id="{6977FD7E-56AE-47EC-BB3C-4CB1A9C3577E}" type="datetimeFigureOut">
              <a:rPr lang="it-IT"/>
              <a:pPr>
                <a:defRPr/>
              </a:pPr>
              <a:t>19/10/2026</a:t>
            </a:fld>
            <a:endParaRPr lang="it-IT"/>
          </a:p>
        </p:txBody>
      </p:sp>
      <p:sp>
        <p:nvSpPr>
          <p:cNvPr id="6" name="Segnaposto piè di pagina 4">
            <a:extLst>
              <a:ext uri="{FF2B5EF4-FFF2-40B4-BE49-F238E27FC236}">
                <a16:creationId xmlns:a16="http://schemas.microsoft.com/office/drawing/2014/main" id="{AE65F081-D9CF-F0AE-B19D-12237189FF74}"/>
              </a:ext>
            </a:extLst>
          </p:cNvPr>
          <p:cNvSpPr>
            <a:spLocks noGrp="1"/>
          </p:cNvSpPr>
          <p:nvPr>
            <p:ph type="ftr" sz="quarter" idx="11"/>
          </p:nvPr>
        </p:nvSpPr>
        <p:spPr/>
        <p:txBody>
          <a:bodyPr/>
          <a:lstStyle>
            <a:lvl1pPr>
              <a:defRPr/>
            </a:lvl1pPr>
          </a:lstStyle>
          <a:p>
            <a:pPr>
              <a:defRPr/>
            </a:pPr>
            <a:endParaRPr lang="it-IT"/>
          </a:p>
        </p:txBody>
      </p:sp>
      <p:sp>
        <p:nvSpPr>
          <p:cNvPr id="7" name="Segnaposto numero diapositiva 5">
            <a:extLst>
              <a:ext uri="{FF2B5EF4-FFF2-40B4-BE49-F238E27FC236}">
                <a16:creationId xmlns:a16="http://schemas.microsoft.com/office/drawing/2014/main" id="{0FF9AFB2-B54B-4393-80F7-8DC12B200B2E}"/>
              </a:ext>
            </a:extLst>
          </p:cNvPr>
          <p:cNvSpPr>
            <a:spLocks noGrp="1"/>
          </p:cNvSpPr>
          <p:nvPr>
            <p:ph type="sldNum" sz="quarter" idx="12"/>
          </p:nvPr>
        </p:nvSpPr>
        <p:spPr/>
        <p:txBody>
          <a:bodyPr/>
          <a:lstStyle>
            <a:lvl1pPr>
              <a:defRPr/>
            </a:lvl1pPr>
          </a:lstStyle>
          <a:p>
            <a:fld id="{08E9E24D-CF8A-40CF-A20D-EBC9D01ACD78}" type="slidenum">
              <a:rPr lang="it-IT" altLang="it-IT"/>
              <a:pPr/>
              <a:t>‹N›</a:t>
            </a:fld>
            <a:endParaRPr lang="it-IT" altLang="it-IT"/>
          </a:p>
        </p:txBody>
      </p:sp>
    </p:spTree>
    <p:extLst>
      <p:ext uri="{BB962C8B-B14F-4D97-AF65-F5344CB8AC3E}">
        <p14:creationId xmlns:p14="http://schemas.microsoft.com/office/powerpoint/2010/main" val="107630242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630238" y="457200"/>
            <a:ext cx="2949575" cy="1600200"/>
          </a:xfrm>
        </p:spPr>
        <p:txBody>
          <a:bodyPr anchor="b"/>
          <a:lstStyle>
            <a:lvl1pPr>
              <a:defRPr sz="3200"/>
            </a:lvl1pPr>
          </a:lstStyle>
          <a:p>
            <a:r>
              <a:rPr lang="it-IT"/>
              <a:t>Fare clic per modificare lo stile del titolo dello schema</a:t>
            </a:r>
          </a:p>
        </p:txBody>
      </p:sp>
      <p:sp>
        <p:nvSpPr>
          <p:cNvPr id="3" name="Segnaposto immagine 2"/>
          <p:cNvSpPr>
            <a:spLocks noGrp="1"/>
          </p:cNvSpPr>
          <p:nvPr>
            <p:ph type="pic" idx="1"/>
          </p:nvPr>
        </p:nvSpPr>
        <p:spPr>
          <a:xfrm>
            <a:off x="3887788" y="987425"/>
            <a:ext cx="462915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it-IT" noProof="0"/>
          </a:p>
        </p:txBody>
      </p:sp>
      <p:sp>
        <p:nvSpPr>
          <p:cNvPr id="4" name="Segnaposto testo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3">
            <a:extLst>
              <a:ext uri="{FF2B5EF4-FFF2-40B4-BE49-F238E27FC236}">
                <a16:creationId xmlns:a16="http://schemas.microsoft.com/office/drawing/2014/main" id="{99A060F6-9A97-082E-4C89-46180FF57D6B}"/>
              </a:ext>
            </a:extLst>
          </p:cNvPr>
          <p:cNvSpPr>
            <a:spLocks noGrp="1"/>
          </p:cNvSpPr>
          <p:nvPr>
            <p:ph type="dt" sz="half" idx="10"/>
          </p:nvPr>
        </p:nvSpPr>
        <p:spPr/>
        <p:txBody>
          <a:bodyPr/>
          <a:lstStyle>
            <a:lvl1pPr>
              <a:defRPr/>
            </a:lvl1pPr>
          </a:lstStyle>
          <a:p>
            <a:pPr>
              <a:defRPr/>
            </a:pPr>
            <a:fld id="{B692915E-E4F9-43B3-B35A-B9432B2CC9D2}" type="datetimeFigureOut">
              <a:rPr lang="it-IT"/>
              <a:pPr>
                <a:defRPr/>
              </a:pPr>
              <a:t>19/10/2026</a:t>
            </a:fld>
            <a:endParaRPr lang="it-IT"/>
          </a:p>
        </p:txBody>
      </p:sp>
      <p:sp>
        <p:nvSpPr>
          <p:cNvPr id="6" name="Segnaposto piè di pagina 4">
            <a:extLst>
              <a:ext uri="{FF2B5EF4-FFF2-40B4-BE49-F238E27FC236}">
                <a16:creationId xmlns:a16="http://schemas.microsoft.com/office/drawing/2014/main" id="{3211206E-3237-3B04-F06E-D35BF4A26F4C}"/>
              </a:ext>
            </a:extLst>
          </p:cNvPr>
          <p:cNvSpPr>
            <a:spLocks noGrp="1"/>
          </p:cNvSpPr>
          <p:nvPr>
            <p:ph type="ftr" sz="quarter" idx="11"/>
          </p:nvPr>
        </p:nvSpPr>
        <p:spPr/>
        <p:txBody>
          <a:bodyPr/>
          <a:lstStyle>
            <a:lvl1pPr>
              <a:defRPr/>
            </a:lvl1pPr>
          </a:lstStyle>
          <a:p>
            <a:pPr>
              <a:defRPr/>
            </a:pPr>
            <a:endParaRPr lang="it-IT"/>
          </a:p>
        </p:txBody>
      </p:sp>
      <p:sp>
        <p:nvSpPr>
          <p:cNvPr id="7" name="Segnaposto numero diapositiva 5">
            <a:extLst>
              <a:ext uri="{FF2B5EF4-FFF2-40B4-BE49-F238E27FC236}">
                <a16:creationId xmlns:a16="http://schemas.microsoft.com/office/drawing/2014/main" id="{0E8A70A4-0B6D-39A4-30BB-847F7E338FD5}"/>
              </a:ext>
            </a:extLst>
          </p:cNvPr>
          <p:cNvSpPr>
            <a:spLocks noGrp="1"/>
          </p:cNvSpPr>
          <p:nvPr>
            <p:ph type="sldNum" sz="quarter" idx="12"/>
          </p:nvPr>
        </p:nvSpPr>
        <p:spPr/>
        <p:txBody>
          <a:bodyPr/>
          <a:lstStyle>
            <a:lvl1pPr>
              <a:defRPr/>
            </a:lvl1pPr>
          </a:lstStyle>
          <a:p>
            <a:fld id="{0834A137-E346-4E3F-BA2E-6E67662D646B}" type="slidenum">
              <a:rPr lang="it-IT" altLang="it-IT"/>
              <a:pPr/>
              <a:t>‹N›</a:t>
            </a:fld>
            <a:endParaRPr lang="it-IT" altLang="it-IT"/>
          </a:p>
        </p:txBody>
      </p:sp>
    </p:spTree>
    <p:extLst>
      <p:ext uri="{BB962C8B-B14F-4D97-AF65-F5344CB8AC3E}">
        <p14:creationId xmlns:p14="http://schemas.microsoft.com/office/powerpoint/2010/main" val="428197337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 dello schema</a:t>
            </a:r>
          </a:p>
        </p:txBody>
      </p:sp>
      <p:sp>
        <p:nvSpPr>
          <p:cNvPr id="3" name="Segnaposto testo verticale 2"/>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4121A8AE-416A-201C-648B-FF2567708BA8}"/>
              </a:ext>
            </a:extLst>
          </p:cNvPr>
          <p:cNvSpPr>
            <a:spLocks noGrp="1"/>
          </p:cNvSpPr>
          <p:nvPr>
            <p:ph type="dt" sz="half" idx="10"/>
          </p:nvPr>
        </p:nvSpPr>
        <p:spPr/>
        <p:txBody>
          <a:bodyPr/>
          <a:lstStyle>
            <a:lvl1pPr>
              <a:defRPr/>
            </a:lvl1pPr>
          </a:lstStyle>
          <a:p>
            <a:pPr>
              <a:defRPr/>
            </a:pPr>
            <a:fld id="{45DB996B-7358-431F-AC76-ADD428C29702}" type="datetimeFigureOut">
              <a:rPr lang="it-IT"/>
              <a:pPr>
                <a:defRPr/>
              </a:pPr>
              <a:t>19/10/2026</a:t>
            </a:fld>
            <a:endParaRPr lang="it-IT"/>
          </a:p>
        </p:txBody>
      </p:sp>
      <p:sp>
        <p:nvSpPr>
          <p:cNvPr id="5" name="Segnaposto piè di pagina 4">
            <a:extLst>
              <a:ext uri="{FF2B5EF4-FFF2-40B4-BE49-F238E27FC236}">
                <a16:creationId xmlns:a16="http://schemas.microsoft.com/office/drawing/2014/main" id="{05E8724D-FB3D-782D-94B0-0C4342EC3BD8}"/>
              </a:ext>
            </a:extLst>
          </p:cNvPr>
          <p:cNvSpPr>
            <a:spLocks noGrp="1"/>
          </p:cNvSpPr>
          <p:nvPr>
            <p:ph type="ftr" sz="quarter" idx="11"/>
          </p:nvPr>
        </p:nvSpPr>
        <p:spPr/>
        <p:txBody>
          <a:bodyPr/>
          <a:lstStyle>
            <a:lvl1pPr>
              <a:defRPr/>
            </a:lvl1pPr>
          </a:lstStyle>
          <a:p>
            <a:pPr>
              <a:defRPr/>
            </a:pPr>
            <a:endParaRPr lang="it-IT"/>
          </a:p>
        </p:txBody>
      </p:sp>
      <p:sp>
        <p:nvSpPr>
          <p:cNvPr id="6" name="Segnaposto numero diapositiva 5">
            <a:extLst>
              <a:ext uri="{FF2B5EF4-FFF2-40B4-BE49-F238E27FC236}">
                <a16:creationId xmlns:a16="http://schemas.microsoft.com/office/drawing/2014/main" id="{A7E47E16-67C8-496F-AE87-BDBF5B57BCCE}"/>
              </a:ext>
            </a:extLst>
          </p:cNvPr>
          <p:cNvSpPr>
            <a:spLocks noGrp="1"/>
          </p:cNvSpPr>
          <p:nvPr>
            <p:ph type="sldNum" sz="quarter" idx="12"/>
          </p:nvPr>
        </p:nvSpPr>
        <p:spPr/>
        <p:txBody>
          <a:bodyPr/>
          <a:lstStyle>
            <a:lvl1pPr>
              <a:defRPr/>
            </a:lvl1pPr>
          </a:lstStyle>
          <a:p>
            <a:fld id="{6ECBD54D-7925-4B4E-BA27-DDA741B8EB07}" type="slidenum">
              <a:rPr lang="it-IT" altLang="it-IT"/>
              <a:pPr/>
              <a:t>‹N›</a:t>
            </a:fld>
            <a:endParaRPr lang="it-IT" altLang="it-IT"/>
          </a:p>
        </p:txBody>
      </p:sp>
    </p:spTree>
    <p:extLst>
      <p:ext uri="{BB962C8B-B14F-4D97-AF65-F5344CB8AC3E}">
        <p14:creationId xmlns:p14="http://schemas.microsoft.com/office/powerpoint/2010/main" val="294226626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543675" y="365125"/>
            <a:ext cx="1971675" cy="5811838"/>
          </a:xfrm>
        </p:spPr>
        <p:txBody>
          <a:bodyPr vert="eaVert"/>
          <a:lstStyle/>
          <a:p>
            <a:r>
              <a:rPr lang="it-IT"/>
              <a:t>Fare clic per modificare lo stile del titolo dello schema</a:t>
            </a:r>
          </a:p>
        </p:txBody>
      </p:sp>
      <p:sp>
        <p:nvSpPr>
          <p:cNvPr id="3" name="Segnaposto testo verticale 2"/>
          <p:cNvSpPr>
            <a:spLocks noGrp="1"/>
          </p:cNvSpPr>
          <p:nvPr>
            <p:ph type="body" orient="vert" idx="1"/>
          </p:nvPr>
        </p:nvSpPr>
        <p:spPr>
          <a:xfrm>
            <a:off x="628650" y="365125"/>
            <a:ext cx="5762625" cy="5811838"/>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2E685163-88AB-9F87-41C8-DDA2688FAB02}"/>
              </a:ext>
            </a:extLst>
          </p:cNvPr>
          <p:cNvSpPr>
            <a:spLocks noGrp="1"/>
          </p:cNvSpPr>
          <p:nvPr>
            <p:ph type="dt" sz="half" idx="10"/>
          </p:nvPr>
        </p:nvSpPr>
        <p:spPr/>
        <p:txBody>
          <a:bodyPr/>
          <a:lstStyle>
            <a:lvl1pPr>
              <a:defRPr/>
            </a:lvl1pPr>
          </a:lstStyle>
          <a:p>
            <a:pPr>
              <a:defRPr/>
            </a:pPr>
            <a:fld id="{49E537F1-A68F-4356-ACD7-00523D2720AA}" type="datetimeFigureOut">
              <a:rPr lang="it-IT"/>
              <a:pPr>
                <a:defRPr/>
              </a:pPr>
              <a:t>19/10/2026</a:t>
            </a:fld>
            <a:endParaRPr lang="it-IT"/>
          </a:p>
        </p:txBody>
      </p:sp>
      <p:sp>
        <p:nvSpPr>
          <p:cNvPr id="5" name="Segnaposto piè di pagina 4">
            <a:extLst>
              <a:ext uri="{FF2B5EF4-FFF2-40B4-BE49-F238E27FC236}">
                <a16:creationId xmlns:a16="http://schemas.microsoft.com/office/drawing/2014/main" id="{F2B0EE28-9C2A-6EA8-8941-A8B6CFEF88C6}"/>
              </a:ext>
            </a:extLst>
          </p:cNvPr>
          <p:cNvSpPr>
            <a:spLocks noGrp="1"/>
          </p:cNvSpPr>
          <p:nvPr>
            <p:ph type="ftr" sz="quarter" idx="11"/>
          </p:nvPr>
        </p:nvSpPr>
        <p:spPr/>
        <p:txBody>
          <a:bodyPr/>
          <a:lstStyle>
            <a:lvl1pPr>
              <a:defRPr/>
            </a:lvl1pPr>
          </a:lstStyle>
          <a:p>
            <a:pPr>
              <a:defRPr/>
            </a:pPr>
            <a:endParaRPr lang="it-IT"/>
          </a:p>
        </p:txBody>
      </p:sp>
      <p:sp>
        <p:nvSpPr>
          <p:cNvPr id="6" name="Segnaposto numero diapositiva 5">
            <a:extLst>
              <a:ext uri="{FF2B5EF4-FFF2-40B4-BE49-F238E27FC236}">
                <a16:creationId xmlns:a16="http://schemas.microsoft.com/office/drawing/2014/main" id="{6BA1D398-1BA0-E34B-3BC0-B1F6E63C6A98}"/>
              </a:ext>
            </a:extLst>
          </p:cNvPr>
          <p:cNvSpPr>
            <a:spLocks noGrp="1"/>
          </p:cNvSpPr>
          <p:nvPr>
            <p:ph type="sldNum" sz="quarter" idx="12"/>
          </p:nvPr>
        </p:nvSpPr>
        <p:spPr/>
        <p:txBody>
          <a:bodyPr/>
          <a:lstStyle>
            <a:lvl1pPr>
              <a:defRPr/>
            </a:lvl1pPr>
          </a:lstStyle>
          <a:p>
            <a:fld id="{78E494AF-84CF-4D26-9B69-84AB761541CD}" type="slidenum">
              <a:rPr lang="it-IT" altLang="it-IT"/>
              <a:pPr/>
              <a:t>‹N›</a:t>
            </a:fld>
            <a:endParaRPr lang="it-IT" altLang="it-IT"/>
          </a:p>
        </p:txBody>
      </p:sp>
    </p:spTree>
    <p:extLst>
      <p:ext uri="{BB962C8B-B14F-4D97-AF65-F5344CB8AC3E}">
        <p14:creationId xmlns:p14="http://schemas.microsoft.com/office/powerpoint/2010/main" val="25017510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theme" Target="../theme/theme2.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5.xml"/><Relationship Id="rId3" Type="http://schemas.openxmlformats.org/officeDocument/2006/relationships/slideLayout" Target="../slideLayouts/slideLayout30.xml"/><Relationship Id="rId7" Type="http://schemas.openxmlformats.org/officeDocument/2006/relationships/slideLayout" Target="../slideLayouts/slideLayout34.xml"/><Relationship Id="rId12" Type="http://schemas.openxmlformats.org/officeDocument/2006/relationships/theme" Target="../theme/theme3.xml"/><Relationship Id="rId2" Type="http://schemas.openxmlformats.org/officeDocument/2006/relationships/slideLayout" Target="../slideLayouts/slideLayout29.xml"/><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slideLayout" Target="../slideLayouts/slideLayout38.xml"/><Relationship Id="rId5" Type="http://schemas.openxmlformats.org/officeDocument/2006/relationships/slideLayout" Target="../slideLayouts/slideLayout32.xml"/><Relationship Id="rId10" Type="http://schemas.openxmlformats.org/officeDocument/2006/relationships/slideLayout" Target="../slideLayouts/slideLayout37.xml"/><Relationship Id="rId4" Type="http://schemas.openxmlformats.org/officeDocument/2006/relationships/slideLayout" Target="../slideLayouts/slideLayout31.xml"/><Relationship Id="rId9" Type="http://schemas.openxmlformats.org/officeDocument/2006/relationships/slideLayout" Target="../slideLayouts/slideLayout36.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6.xml"/><Relationship Id="rId3" Type="http://schemas.openxmlformats.org/officeDocument/2006/relationships/slideLayout" Target="../slideLayouts/slideLayout41.xml"/><Relationship Id="rId7" Type="http://schemas.openxmlformats.org/officeDocument/2006/relationships/slideLayout" Target="../slideLayouts/slideLayout45.xml"/><Relationship Id="rId12" Type="http://schemas.openxmlformats.org/officeDocument/2006/relationships/theme" Target="../theme/theme4.xml"/><Relationship Id="rId2" Type="http://schemas.openxmlformats.org/officeDocument/2006/relationships/slideLayout" Target="../slideLayouts/slideLayout40.xml"/><Relationship Id="rId1" Type="http://schemas.openxmlformats.org/officeDocument/2006/relationships/slideLayout" Target="../slideLayouts/slideLayout39.xml"/><Relationship Id="rId6" Type="http://schemas.openxmlformats.org/officeDocument/2006/relationships/slideLayout" Target="../slideLayouts/slideLayout44.xml"/><Relationship Id="rId11" Type="http://schemas.openxmlformats.org/officeDocument/2006/relationships/slideLayout" Target="../slideLayouts/slideLayout49.xml"/><Relationship Id="rId5" Type="http://schemas.openxmlformats.org/officeDocument/2006/relationships/slideLayout" Target="../slideLayouts/slideLayout43.xml"/><Relationship Id="rId10" Type="http://schemas.openxmlformats.org/officeDocument/2006/relationships/slideLayout" Target="../slideLayouts/slideLayout48.xml"/><Relationship Id="rId4" Type="http://schemas.openxmlformats.org/officeDocument/2006/relationships/slideLayout" Target="../slideLayouts/slideLayout42.xml"/><Relationship Id="rId9" Type="http://schemas.openxmlformats.org/officeDocument/2006/relationships/slideLayout" Target="../slideLayouts/slideLayout4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23">
            <a:extLst>
              <a:ext uri="{FF2B5EF4-FFF2-40B4-BE49-F238E27FC236}">
                <a16:creationId xmlns:a16="http://schemas.microsoft.com/office/drawing/2014/main" id="{9D8BA0D8-6A77-F69B-FF5E-F22BDD18DB6A}"/>
              </a:ext>
            </a:extLst>
          </p:cNvPr>
          <p:cNvPicPr>
            <a:picLocks noChangeAspect="1" noChangeArrowheads="1"/>
          </p:cNvPicPr>
          <p:nvPr userDrawn="1"/>
        </p:nvPicPr>
        <p:blipFill>
          <a:blip r:embed="rId18">
            <a:extLst>
              <a:ext uri="{28A0092B-C50C-407E-A947-70E740481C1C}">
                <a14:useLocalDpi xmlns:a14="http://schemas.microsoft.com/office/drawing/2010/main" val="0"/>
              </a:ext>
            </a:extLst>
          </a:blip>
          <a:srcRect/>
          <a:stretch>
            <a:fillRect/>
          </a:stretch>
        </p:blipFill>
        <p:spPr bwMode="auto">
          <a:xfrm>
            <a:off x="0" y="0"/>
            <a:ext cx="9220200" cy="6897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29" name="Text Box 22">
            <a:extLst>
              <a:ext uri="{FF2B5EF4-FFF2-40B4-BE49-F238E27FC236}">
                <a16:creationId xmlns:a16="http://schemas.microsoft.com/office/drawing/2014/main" id="{414DCC36-D8AE-04FD-624C-6CCF0A34972C}"/>
              </a:ext>
            </a:extLst>
          </p:cNvPr>
          <p:cNvSpPr txBox="1">
            <a:spLocks noChangeArrowheads="1"/>
          </p:cNvSpPr>
          <p:nvPr userDrawn="1"/>
        </p:nvSpPr>
        <p:spPr bwMode="auto">
          <a:xfrm>
            <a:off x="4038600" y="265113"/>
            <a:ext cx="4800600" cy="307975"/>
          </a:xfrm>
          <a:prstGeom prst="rect">
            <a:avLst/>
          </a:prstGeom>
          <a:noFill/>
          <a:ln>
            <a:noFill/>
          </a:ln>
          <a:effectLst/>
        </p:spPr>
        <p:txBody>
          <a:bodyPr lIns="0" tIns="0" rIns="0" bIns="0" anchor="ctr">
            <a:spAutoFit/>
          </a:bodyPr>
          <a:lstStyle>
            <a:lvl1pPr algn="ctr">
              <a:defRPr sz="4400">
                <a:solidFill>
                  <a:schemeClr val="tx1"/>
                </a:solidFill>
                <a:latin typeface="DecimaWE Rg" panose="02000000000000000000" pitchFamily="2" charset="0"/>
              </a:defRPr>
            </a:lvl1pPr>
            <a:lvl2pPr marL="742950" indent="-285750" algn="ctr">
              <a:defRPr sz="4400">
                <a:solidFill>
                  <a:schemeClr val="tx1"/>
                </a:solidFill>
                <a:latin typeface="DecimaWE Rg" panose="02000000000000000000" pitchFamily="2" charset="0"/>
              </a:defRPr>
            </a:lvl2pPr>
            <a:lvl3pPr marL="1143000" indent="-228600" algn="ctr">
              <a:defRPr sz="4400">
                <a:solidFill>
                  <a:schemeClr val="tx1"/>
                </a:solidFill>
                <a:latin typeface="DecimaWE Rg" panose="02000000000000000000" pitchFamily="2" charset="0"/>
              </a:defRPr>
            </a:lvl3pPr>
            <a:lvl4pPr marL="1600200" indent="-228600" algn="ctr">
              <a:defRPr sz="4400">
                <a:solidFill>
                  <a:schemeClr val="tx1"/>
                </a:solidFill>
                <a:latin typeface="DecimaWE Rg" panose="02000000000000000000" pitchFamily="2" charset="0"/>
              </a:defRPr>
            </a:lvl4pPr>
            <a:lvl5pPr marL="2057400" indent="-228600" algn="ctr">
              <a:defRPr sz="4400">
                <a:solidFill>
                  <a:schemeClr val="tx1"/>
                </a:solidFill>
                <a:latin typeface="DecimaWE Rg" panose="02000000000000000000" pitchFamily="2" charset="0"/>
              </a:defRPr>
            </a:lvl5pPr>
            <a:lvl6pPr marL="2514600" indent="-228600" algn="ctr" eaLnBrk="0" fontAlgn="base" hangingPunct="0">
              <a:spcBef>
                <a:spcPct val="0"/>
              </a:spcBef>
              <a:spcAft>
                <a:spcPct val="0"/>
              </a:spcAft>
              <a:defRPr sz="4400">
                <a:solidFill>
                  <a:schemeClr val="tx1"/>
                </a:solidFill>
                <a:latin typeface="DecimaWE Rg" panose="02000000000000000000" pitchFamily="2" charset="0"/>
              </a:defRPr>
            </a:lvl6pPr>
            <a:lvl7pPr marL="2971800" indent="-228600" algn="ctr" eaLnBrk="0" fontAlgn="base" hangingPunct="0">
              <a:spcBef>
                <a:spcPct val="0"/>
              </a:spcBef>
              <a:spcAft>
                <a:spcPct val="0"/>
              </a:spcAft>
              <a:defRPr sz="4400">
                <a:solidFill>
                  <a:schemeClr val="tx1"/>
                </a:solidFill>
                <a:latin typeface="DecimaWE Rg" panose="02000000000000000000" pitchFamily="2" charset="0"/>
              </a:defRPr>
            </a:lvl7pPr>
            <a:lvl8pPr marL="3429000" indent="-228600" algn="ctr" eaLnBrk="0" fontAlgn="base" hangingPunct="0">
              <a:spcBef>
                <a:spcPct val="0"/>
              </a:spcBef>
              <a:spcAft>
                <a:spcPct val="0"/>
              </a:spcAft>
              <a:defRPr sz="4400">
                <a:solidFill>
                  <a:schemeClr val="tx1"/>
                </a:solidFill>
                <a:latin typeface="DecimaWE Rg" panose="02000000000000000000" pitchFamily="2" charset="0"/>
              </a:defRPr>
            </a:lvl8pPr>
            <a:lvl9pPr marL="3886200" indent="-228600" algn="ctr" eaLnBrk="0" fontAlgn="base" hangingPunct="0">
              <a:spcBef>
                <a:spcPct val="0"/>
              </a:spcBef>
              <a:spcAft>
                <a:spcPct val="0"/>
              </a:spcAft>
              <a:defRPr sz="4400">
                <a:solidFill>
                  <a:schemeClr val="tx1"/>
                </a:solidFill>
                <a:latin typeface="DecimaWE Rg" panose="02000000000000000000" pitchFamily="2" charset="0"/>
              </a:defRPr>
            </a:lvl9pPr>
          </a:lstStyle>
          <a:p>
            <a:pPr algn="l" eaLnBrk="1" hangingPunct="1">
              <a:spcBef>
                <a:spcPct val="50000"/>
              </a:spcBef>
              <a:defRPr/>
            </a:pPr>
            <a:endParaRPr lang="it-IT" altLang="it-IT" sz="2000" dirty="0">
              <a:solidFill>
                <a:schemeClr val="bg1"/>
              </a:solidFill>
            </a:endParaRPr>
          </a:p>
        </p:txBody>
      </p:sp>
      <p:sp>
        <p:nvSpPr>
          <p:cNvPr id="1030" name="Text Box 24">
            <a:extLst>
              <a:ext uri="{FF2B5EF4-FFF2-40B4-BE49-F238E27FC236}">
                <a16:creationId xmlns:a16="http://schemas.microsoft.com/office/drawing/2014/main" id="{B5D67AA0-2BB3-77CE-7AD0-73CF0F47311D}"/>
              </a:ext>
            </a:extLst>
          </p:cNvPr>
          <p:cNvSpPr txBox="1">
            <a:spLocks noChangeArrowheads="1"/>
          </p:cNvSpPr>
          <p:nvPr userDrawn="1"/>
        </p:nvSpPr>
        <p:spPr bwMode="auto">
          <a:xfrm>
            <a:off x="457200" y="6323013"/>
            <a:ext cx="8153400" cy="307975"/>
          </a:xfrm>
          <a:prstGeom prst="rect">
            <a:avLst/>
          </a:prstGeom>
          <a:noFill/>
          <a:ln>
            <a:noFill/>
          </a:ln>
          <a:effectLst/>
        </p:spPr>
        <p:txBody>
          <a:bodyPr lIns="0" tIns="0" rIns="0" bIns="0" anchor="ctr">
            <a:spAutoFit/>
          </a:bodyPr>
          <a:lstStyle>
            <a:lvl1pPr algn="ctr">
              <a:defRPr sz="4400">
                <a:solidFill>
                  <a:schemeClr val="tx1"/>
                </a:solidFill>
                <a:latin typeface="DecimaWE Rg" panose="02000000000000000000" pitchFamily="2" charset="0"/>
              </a:defRPr>
            </a:lvl1pPr>
            <a:lvl2pPr marL="742950" indent="-285750" algn="ctr">
              <a:defRPr sz="4400">
                <a:solidFill>
                  <a:schemeClr val="tx1"/>
                </a:solidFill>
                <a:latin typeface="DecimaWE Rg" panose="02000000000000000000" pitchFamily="2" charset="0"/>
              </a:defRPr>
            </a:lvl2pPr>
            <a:lvl3pPr marL="1143000" indent="-228600" algn="ctr">
              <a:defRPr sz="4400">
                <a:solidFill>
                  <a:schemeClr val="tx1"/>
                </a:solidFill>
                <a:latin typeface="DecimaWE Rg" panose="02000000000000000000" pitchFamily="2" charset="0"/>
              </a:defRPr>
            </a:lvl3pPr>
            <a:lvl4pPr marL="1600200" indent="-228600" algn="ctr">
              <a:defRPr sz="4400">
                <a:solidFill>
                  <a:schemeClr val="tx1"/>
                </a:solidFill>
                <a:latin typeface="DecimaWE Rg" panose="02000000000000000000" pitchFamily="2" charset="0"/>
              </a:defRPr>
            </a:lvl4pPr>
            <a:lvl5pPr marL="2057400" indent="-228600" algn="ctr">
              <a:defRPr sz="4400">
                <a:solidFill>
                  <a:schemeClr val="tx1"/>
                </a:solidFill>
                <a:latin typeface="DecimaWE Rg" panose="02000000000000000000" pitchFamily="2" charset="0"/>
              </a:defRPr>
            </a:lvl5pPr>
            <a:lvl6pPr marL="2514600" indent="-228600" algn="ctr" eaLnBrk="0" fontAlgn="base" hangingPunct="0">
              <a:spcBef>
                <a:spcPct val="0"/>
              </a:spcBef>
              <a:spcAft>
                <a:spcPct val="0"/>
              </a:spcAft>
              <a:defRPr sz="4400">
                <a:solidFill>
                  <a:schemeClr val="tx1"/>
                </a:solidFill>
                <a:latin typeface="DecimaWE Rg" panose="02000000000000000000" pitchFamily="2" charset="0"/>
              </a:defRPr>
            </a:lvl6pPr>
            <a:lvl7pPr marL="2971800" indent="-228600" algn="ctr" eaLnBrk="0" fontAlgn="base" hangingPunct="0">
              <a:spcBef>
                <a:spcPct val="0"/>
              </a:spcBef>
              <a:spcAft>
                <a:spcPct val="0"/>
              </a:spcAft>
              <a:defRPr sz="4400">
                <a:solidFill>
                  <a:schemeClr val="tx1"/>
                </a:solidFill>
                <a:latin typeface="DecimaWE Rg" panose="02000000000000000000" pitchFamily="2" charset="0"/>
              </a:defRPr>
            </a:lvl7pPr>
            <a:lvl8pPr marL="3429000" indent="-228600" algn="ctr" eaLnBrk="0" fontAlgn="base" hangingPunct="0">
              <a:spcBef>
                <a:spcPct val="0"/>
              </a:spcBef>
              <a:spcAft>
                <a:spcPct val="0"/>
              </a:spcAft>
              <a:defRPr sz="4400">
                <a:solidFill>
                  <a:schemeClr val="tx1"/>
                </a:solidFill>
                <a:latin typeface="DecimaWE Rg" panose="02000000000000000000" pitchFamily="2" charset="0"/>
              </a:defRPr>
            </a:lvl8pPr>
            <a:lvl9pPr marL="3886200" indent="-228600" algn="ctr" eaLnBrk="0" fontAlgn="base" hangingPunct="0">
              <a:spcBef>
                <a:spcPct val="0"/>
              </a:spcBef>
              <a:spcAft>
                <a:spcPct val="0"/>
              </a:spcAft>
              <a:defRPr sz="4400">
                <a:solidFill>
                  <a:schemeClr val="tx1"/>
                </a:solidFill>
                <a:latin typeface="DecimaWE Rg" panose="02000000000000000000" pitchFamily="2" charset="0"/>
              </a:defRPr>
            </a:lvl9pPr>
          </a:lstStyle>
          <a:p>
            <a:pPr algn="l" eaLnBrk="1" hangingPunct="1">
              <a:spcBef>
                <a:spcPct val="50000"/>
              </a:spcBef>
              <a:defRPr/>
            </a:pPr>
            <a:r>
              <a:rPr lang="it-IT" altLang="it-IT" sz="2000" dirty="0">
                <a:solidFill>
                  <a:schemeClr val="bg1"/>
                </a:solidFill>
              </a:rPr>
              <a:t>Direzione centrale infrastrutture e territorio</a:t>
            </a:r>
          </a:p>
        </p:txBody>
      </p:sp>
    </p:spTree>
  </p:cSld>
  <p:clrMap bg1="lt1" tx1="dk1" bg2="lt2" tx2="dk2" accent1="accent1" accent2="accent2" accent3="accent3" accent4="accent4" accent5="accent5" accent6="accent6" hlink="hlink" folHlink="folHlink"/>
  <p:sldLayoutIdLst>
    <p:sldLayoutId id="2147484482" r:id="rId1"/>
    <p:sldLayoutId id="2147484483" r:id="rId2"/>
    <p:sldLayoutId id="2147484484" r:id="rId3"/>
    <p:sldLayoutId id="2147484485" r:id="rId4"/>
    <p:sldLayoutId id="2147484486" r:id="rId5"/>
    <p:sldLayoutId id="2147484487" r:id="rId6"/>
    <p:sldLayoutId id="2147484488" r:id="rId7"/>
    <p:sldLayoutId id="2147484489" r:id="rId8"/>
    <p:sldLayoutId id="2147484490" r:id="rId9"/>
    <p:sldLayoutId id="2147484491" r:id="rId10"/>
    <p:sldLayoutId id="2147484492" r:id="rId11"/>
    <p:sldLayoutId id="2147484493" r:id="rId12"/>
    <p:sldLayoutId id="2147484494" r:id="rId13"/>
    <p:sldLayoutId id="2147484495" r:id="rId14"/>
    <p:sldLayoutId id="2147484496" r:id="rId15"/>
    <p:sldLayoutId id="2147484497" r:id="rId16"/>
  </p:sldLayoutIdLst>
  <p:transition/>
  <p:txStyles>
    <p:titleStyle>
      <a:lvl1pPr algn="l" rtl="0" eaLnBrk="0" fontAlgn="base" hangingPunct="0">
        <a:spcBef>
          <a:spcPct val="0"/>
        </a:spcBef>
        <a:spcAft>
          <a:spcPct val="0"/>
        </a:spcAft>
        <a:defRPr sz="3600" b="1" kern="1200">
          <a:solidFill>
            <a:schemeClr val="tx2"/>
          </a:solidFill>
          <a:latin typeface="+mj-lt"/>
          <a:ea typeface="+mj-ea"/>
          <a:cs typeface="+mj-cs"/>
        </a:defRPr>
      </a:lvl1pPr>
      <a:lvl2pPr algn="l" rtl="0" eaLnBrk="0" fontAlgn="base" hangingPunct="0">
        <a:spcBef>
          <a:spcPct val="0"/>
        </a:spcBef>
        <a:spcAft>
          <a:spcPct val="0"/>
        </a:spcAft>
        <a:defRPr sz="3600" b="1">
          <a:solidFill>
            <a:schemeClr val="tx2"/>
          </a:solidFill>
          <a:latin typeface="DecimaWE Rg" panose="02000000000000000000" pitchFamily="2" charset="0"/>
        </a:defRPr>
      </a:lvl2pPr>
      <a:lvl3pPr algn="l" rtl="0" eaLnBrk="0" fontAlgn="base" hangingPunct="0">
        <a:spcBef>
          <a:spcPct val="0"/>
        </a:spcBef>
        <a:spcAft>
          <a:spcPct val="0"/>
        </a:spcAft>
        <a:defRPr sz="3600" b="1">
          <a:solidFill>
            <a:schemeClr val="tx2"/>
          </a:solidFill>
          <a:latin typeface="DecimaWE Rg" panose="02000000000000000000" pitchFamily="2" charset="0"/>
        </a:defRPr>
      </a:lvl3pPr>
      <a:lvl4pPr algn="l" rtl="0" eaLnBrk="0" fontAlgn="base" hangingPunct="0">
        <a:spcBef>
          <a:spcPct val="0"/>
        </a:spcBef>
        <a:spcAft>
          <a:spcPct val="0"/>
        </a:spcAft>
        <a:defRPr sz="3600" b="1">
          <a:solidFill>
            <a:schemeClr val="tx2"/>
          </a:solidFill>
          <a:latin typeface="DecimaWE Rg" panose="02000000000000000000" pitchFamily="2" charset="0"/>
        </a:defRPr>
      </a:lvl4pPr>
      <a:lvl5pPr algn="l" rtl="0" eaLnBrk="0" fontAlgn="base" hangingPunct="0">
        <a:spcBef>
          <a:spcPct val="0"/>
        </a:spcBef>
        <a:spcAft>
          <a:spcPct val="0"/>
        </a:spcAft>
        <a:defRPr sz="3600" b="1">
          <a:solidFill>
            <a:schemeClr val="tx2"/>
          </a:solidFill>
          <a:latin typeface="DecimaWE Rg" panose="02000000000000000000" pitchFamily="2" charset="0"/>
        </a:defRPr>
      </a:lvl5pPr>
      <a:lvl6pPr marL="457200" algn="l" rtl="0" fontAlgn="base">
        <a:spcBef>
          <a:spcPct val="0"/>
        </a:spcBef>
        <a:spcAft>
          <a:spcPct val="0"/>
        </a:spcAft>
        <a:defRPr sz="3600" b="1">
          <a:solidFill>
            <a:schemeClr val="tx2"/>
          </a:solidFill>
          <a:latin typeface="DecimaWE Rg" panose="02000000000000000000" pitchFamily="2" charset="0"/>
        </a:defRPr>
      </a:lvl6pPr>
      <a:lvl7pPr marL="914400" algn="l" rtl="0" fontAlgn="base">
        <a:spcBef>
          <a:spcPct val="0"/>
        </a:spcBef>
        <a:spcAft>
          <a:spcPct val="0"/>
        </a:spcAft>
        <a:defRPr sz="3600" b="1">
          <a:solidFill>
            <a:schemeClr val="tx2"/>
          </a:solidFill>
          <a:latin typeface="DecimaWE Rg" panose="02000000000000000000" pitchFamily="2" charset="0"/>
        </a:defRPr>
      </a:lvl7pPr>
      <a:lvl8pPr marL="1371600" algn="l" rtl="0" fontAlgn="base">
        <a:spcBef>
          <a:spcPct val="0"/>
        </a:spcBef>
        <a:spcAft>
          <a:spcPct val="0"/>
        </a:spcAft>
        <a:defRPr sz="3600" b="1">
          <a:solidFill>
            <a:schemeClr val="tx2"/>
          </a:solidFill>
          <a:latin typeface="DecimaWE Rg" panose="02000000000000000000" pitchFamily="2" charset="0"/>
        </a:defRPr>
      </a:lvl8pPr>
      <a:lvl9pPr marL="1828800" algn="l" rtl="0" fontAlgn="base">
        <a:spcBef>
          <a:spcPct val="0"/>
        </a:spcBef>
        <a:spcAft>
          <a:spcPct val="0"/>
        </a:spcAft>
        <a:defRPr sz="3600" b="1">
          <a:solidFill>
            <a:schemeClr val="tx2"/>
          </a:solidFill>
          <a:latin typeface="DecimaWE Rg" panose="02000000000000000000" pitchFamily="2" charset="0"/>
        </a:defRPr>
      </a:lvl9pPr>
    </p:titleStyle>
    <p:bodyStyle>
      <a:lvl1pPr algn="l" rtl="0" eaLnBrk="0" fontAlgn="base" hangingPunct="0">
        <a:spcBef>
          <a:spcPct val="20000"/>
        </a:spcBef>
        <a:spcAft>
          <a:spcPct val="0"/>
        </a:spcAft>
        <a:buClr>
          <a:srgbClr val="21449C"/>
        </a:buClr>
        <a:defRPr sz="28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Wingdings" panose="05000000000000000000" pitchFamily="2" charset="2"/>
        <a:buChar char="§"/>
        <a:defRPr sz="24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200" kern="1200">
          <a:solidFill>
            <a:schemeClr val="tx1"/>
          </a:solidFill>
          <a:latin typeface="+mn-lt"/>
          <a:ea typeface="+mn-ea"/>
          <a:cs typeface="+mn-cs"/>
        </a:defRPr>
      </a:lvl3pPr>
      <a:lvl4pPr marL="1600200" indent="-228600" algn="l" rtl="0" eaLnBrk="0" fontAlgn="base" hangingPunct="0">
        <a:spcBef>
          <a:spcPct val="20000"/>
        </a:spcBef>
        <a:spcAft>
          <a:spcPct val="0"/>
        </a:spcAft>
        <a:defRPr kern="1200">
          <a:solidFill>
            <a:schemeClr val="tx1"/>
          </a:solidFill>
          <a:latin typeface="DecimaW03 Rg" pitchFamily="2" charset="0"/>
          <a:ea typeface="+mn-ea"/>
          <a:cs typeface="+mn-cs"/>
        </a:defRPr>
      </a:lvl4pPr>
      <a:lvl5pPr marL="2057400" indent="-228600" algn="l" rtl="0" eaLnBrk="0" fontAlgn="base" hangingPunct="0">
        <a:spcBef>
          <a:spcPct val="20000"/>
        </a:spcBef>
        <a:spcAft>
          <a:spcPct val="0"/>
        </a:spcAft>
        <a:buChar char="»"/>
        <a:defRPr kern="1200">
          <a:solidFill>
            <a:schemeClr val="tx1"/>
          </a:solidFill>
          <a:latin typeface="DecimaW03 Rg"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Segnaposto titolo 1">
            <a:extLst>
              <a:ext uri="{FF2B5EF4-FFF2-40B4-BE49-F238E27FC236}">
                <a16:creationId xmlns:a16="http://schemas.microsoft.com/office/drawing/2014/main" id="{DB579BA3-C6CC-3B2F-F785-02EE79AAD2A8}"/>
              </a:ext>
            </a:extLst>
          </p:cNvPr>
          <p:cNvSpPr>
            <a:spLocks noGrp="1" noChangeArrowheads="1"/>
          </p:cNvSpPr>
          <p:nvPr>
            <p:ph type="title"/>
          </p:nvPr>
        </p:nvSpPr>
        <p:spPr bwMode="auto">
          <a:xfrm>
            <a:off x="628650" y="365125"/>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it-IT" altLang="it-IT"/>
              <a:t>Fare clic per modificare lo stile del titolo dello schema</a:t>
            </a:r>
          </a:p>
        </p:txBody>
      </p:sp>
      <p:sp>
        <p:nvSpPr>
          <p:cNvPr id="2051" name="Segnaposto testo 2">
            <a:extLst>
              <a:ext uri="{FF2B5EF4-FFF2-40B4-BE49-F238E27FC236}">
                <a16:creationId xmlns:a16="http://schemas.microsoft.com/office/drawing/2014/main" id="{A6681B37-19CA-42DC-6D9B-F701B81158B8}"/>
              </a:ext>
            </a:extLst>
          </p:cNvPr>
          <p:cNvSpPr>
            <a:spLocks noGrp="1" noChangeArrowheads="1"/>
          </p:cNvSpPr>
          <p:nvPr>
            <p:ph type="body" idx="1"/>
          </p:nvPr>
        </p:nvSpPr>
        <p:spPr bwMode="auto">
          <a:xfrm>
            <a:off x="628650" y="1825625"/>
            <a:ext cx="78867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it-IT" altLang="it-IT"/>
              <a:t>Fare clic per modificare gli stili del testo dello schema</a:t>
            </a:r>
          </a:p>
          <a:p>
            <a:pPr lvl="1"/>
            <a:r>
              <a:rPr lang="it-IT" altLang="it-IT"/>
              <a:t>Secondo livello</a:t>
            </a:r>
          </a:p>
          <a:p>
            <a:pPr lvl="2"/>
            <a:r>
              <a:rPr lang="it-IT" altLang="it-IT"/>
              <a:t>Terzo livello</a:t>
            </a:r>
          </a:p>
          <a:p>
            <a:pPr lvl="3"/>
            <a:r>
              <a:rPr lang="it-IT" altLang="it-IT"/>
              <a:t>Quarto livello</a:t>
            </a:r>
          </a:p>
          <a:p>
            <a:pPr lvl="4"/>
            <a:r>
              <a:rPr lang="it-IT" altLang="it-IT"/>
              <a:t>Quinto livello</a:t>
            </a:r>
          </a:p>
        </p:txBody>
      </p:sp>
      <p:sp>
        <p:nvSpPr>
          <p:cNvPr id="4" name="Segnaposto data 3">
            <a:extLst>
              <a:ext uri="{FF2B5EF4-FFF2-40B4-BE49-F238E27FC236}">
                <a16:creationId xmlns:a16="http://schemas.microsoft.com/office/drawing/2014/main" id="{80E2D3C6-A3AE-B3AE-4D09-FBD25E3F8F12}"/>
              </a:ext>
            </a:extLst>
          </p:cNvPr>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pPr>
              <a:defRPr/>
            </a:pPr>
            <a:fld id="{7C4AC9FE-1646-4262-A386-09F1436EE62A}" type="datetimeFigureOut">
              <a:rPr lang="it-IT"/>
              <a:pPr>
                <a:defRPr/>
              </a:pPr>
              <a:t>19/10/2026</a:t>
            </a:fld>
            <a:endParaRPr lang="it-IT"/>
          </a:p>
        </p:txBody>
      </p:sp>
      <p:sp>
        <p:nvSpPr>
          <p:cNvPr id="5" name="Segnaposto piè di pagina 4">
            <a:extLst>
              <a:ext uri="{FF2B5EF4-FFF2-40B4-BE49-F238E27FC236}">
                <a16:creationId xmlns:a16="http://schemas.microsoft.com/office/drawing/2014/main" id="{52745138-C1B3-2839-980D-A23B2C6B7490}"/>
              </a:ext>
            </a:extLst>
          </p:cNvPr>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pPr>
              <a:defRPr/>
            </a:pPr>
            <a:endParaRPr lang="it-IT"/>
          </a:p>
        </p:txBody>
      </p:sp>
      <p:sp>
        <p:nvSpPr>
          <p:cNvPr id="6" name="Segnaposto numero diapositiva 5">
            <a:extLst>
              <a:ext uri="{FF2B5EF4-FFF2-40B4-BE49-F238E27FC236}">
                <a16:creationId xmlns:a16="http://schemas.microsoft.com/office/drawing/2014/main" id="{3A18E668-8B96-2931-5CF2-7EA2785550C7}"/>
              </a:ext>
            </a:extLst>
          </p:cNvPr>
          <p:cNvSpPr>
            <a:spLocks noGrp="1"/>
          </p:cNvSpPr>
          <p:nvPr>
            <p:ph type="sldNum" sz="quarter" idx="4"/>
          </p:nvPr>
        </p:nvSpPr>
        <p:spPr>
          <a:xfrm>
            <a:off x="6457950" y="6356350"/>
            <a:ext cx="20574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767676"/>
                </a:solidFill>
              </a:defRPr>
            </a:lvl1pPr>
          </a:lstStyle>
          <a:p>
            <a:fld id="{9E0E2C9D-BDB2-4D56-87E5-8A2832F25634}" type="slidenum">
              <a:rPr lang="it-IT" altLang="it-IT"/>
              <a:pPr/>
              <a:t>‹N›</a:t>
            </a:fld>
            <a:endParaRPr lang="it-IT" altLang="it-IT"/>
          </a:p>
        </p:txBody>
      </p:sp>
    </p:spTree>
  </p:cSld>
  <p:clrMap bg1="lt1" tx1="dk1" bg2="lt2" tx2="dk2" accent1="accent1" accent2="accent2" accent3="accent3" accent4="accent4" accent5="accent5" accent6="accent6" hlink="hlink" folHlink="folHlink"/>
  <p:sldLayoutIdLst>
    <p:sldLayoutId id="2147484449" r:id="rId1"/>
    <p:sldLayoutId id="2147484450" r:id="rId2"/>
    <p:sldLayoutId id="2147484451" r:id="rId3"/>
    <p:sldLayoutId id="2147484452" r:id="rId4"/>
    <p:sldLayoutId id="2147484453" r:id="rId5"/>
    <p:sldLayoutId id="2147484454" r:id="rId6"/>
    <p:sldLayoutId id="2147484455" r:id="rId7"/>
    <p:sldLayoutId id="2147484456" r:id="rId8"/>
    <p:sldLayoutId id="2147484457" r:id="rId9"/>
    <p:sldLayoutId id="2147484458" r:id="rId10"/>
    <p:sldLayoutId id="2147484459" r:id="rId11"/>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Aptos Display" panose="020B0004020202020204" pitchFamily="34" charset="0"/>
        </a:defRPr>
      </a:lvl2pPr>
      <a:lvl3pPr algn="l" rtl="0" eaLnBrk="0" fontAlgn="base" hangingPunct="0">
        <a:lnSpc>
          <a:spcPct val="90000"/>
        </a:lnSpc>
        <a:spcBef>
          <a:spcPct val="0"/>
        </a:spcBef>
        <a:spcAft>
          <a:spcPct val="0"/>
        </a:spcAft>
        <a:defRPr sz="4400">
          <a:solidFill>
            <a:schemeClr val="tx1"/>
          </a:solidFill>
          <a:latin typeface="Aptos Display" panose="020B0004020202020204" pitchFamily="34" charset="0"/>
        </a:defRPr>
      </a:lvl3pPr>
      <a:lvl4pPr algn="l" rtl="0" eaLnBrk="0" fontAlgn="base" hangingPunct="0">
        <a:lnSpc>
          <a:spcPct val="90000"/>
        </a:lnSpc>
        <a:spcBef>
          <a:spcPct val="0"/>
        </a:spcBef>
        <a:spcAft>
          <a:spcPct val="0"/>
        </a:spcAft>
        <a:defRPr sz="4400">
          <a:solidFill>
            <a:schemeClr val="tx1"/>
          </a:solidFill>
          <a:latin typeface="Aptos Display" panose="020B0004020202020204" pitchFamily="34" charset="0"/>
        </a:defRPr>
      </a:lvl4pPr>
      <a:lvl5pPr algn="l" rtl="0" eaLnBrk="0" fontAlgn="base" hangingPunct="0">
        <a:lnSpc>
          <a:spcPct val="90000"/>
        </a:lnSpc>
        <a:spcBef>
          <a:spcPct val="0"/>
        </a:spcBef>
        <a:spcAft>
          <a:spcPct val="0"/>
        </a:spcAft>
        <a:defRPr sz="4400">
          <a:solidFill>
            <a:schemeClr val="tx1"/>
          </a:solidFill>
          <a:latin typeface="Aptos Display" panose="020B0004020202020204" pitchFamily="34" charset="0"/>
        </a:defRPr>
      </a:lvl5pPr>
      <a:lvl6pPr marL="457200" algn="l" rtl="0" fontAlgn="base">
        <a:lnSpc>
          <a:spcPct val="90000"/>
        </a:lnSpc>
        <a:spcBef>
          <a:spcPct val="0"/>
        </a:spcBef>
        <a:spcAft>
          <a:spcPct val="0"/>
        </a:spcAft>
        <a:defRPr sz="4400">
          <a:solidFill>
            <a:schemeClr val="tx1"/>
          </a:solidFill>
          <a:latin typeface="Aptos Display" panose="020B0004020202020204" pitchFamily="34" charset="0"/>
        </a:defRPr>
      </a:lvl6pPr>
      <a:lvl7pPr marL="914400" algn="l" rtl="0" fontAlgn="base">
        <a:lnSpc>
          <a:spcPct val="90000"/>
        </a:lnSpc>
        <a:spcBef>
          <a:spcPct val="0"/>
        </a:spcBef>
        <a:spcAft>
          <a:spcPct val="0"/>
        </a:spcAft>
        <a:defRPr sz="4400">
          <a:solidFill>
            <a:schemeClr val="tx1"/>
          </a:solidFill>
          <a:latin typeface="Aptos Display" panose="020B0004020202020204" pitchFamily="34" charset="0"/>
        </a:defRPr>
      </a:lvl7pPr>
      <a:lvl8pPr marL="1371600" algn="l" rtl="0" fontAlgn="base">
        <a:lnSpc>
          <a:spcPct val="90000"/>
        </a:lnSpc>
        <a:spcBef>
          <a:spcPct val="0"/>
        </a:spcBef>
        <a:spcAft>
          <a:spcPct val="0"/>
        </a:spcAft>
        <a:defRPr sz="4400">
          <a:solidFill>
            <a:schemeClr val="tx1"/>
          </a:solidFill>
          <a:latin typeface="Aptos Display" panose="020B0004020202020204" pitchFamily="34" charset="0"/>
        </a:defRPr>
      </a:lvl8pPr>
      <a:lvl9pPr marL="1828800" algn="l" rtl="0" fontAlgn="base">
        <a:lnSpc>
          <a:spcPct val="90000"/>
        </a:lnSpc>
        <a:spcBef>
          <a:spcPct val="0"/>
        </a:spcBef>
        <a:spcAft>
          <a:spcPct val="0"/>
        </a:spcAft>
        <a:defRPr sz="4400">
          <a:solidFill>
            <a:schemeClr val="tx1"/>
          </a:solidFill>
          <a:latin typeface="Aptos Display" panose="020B000402020202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074" name="Segnaposto titolo 1">
            <a:extLst>
              <a:ext uri="{FF2B5EF4-FFF2-40B4-BE49-F238E27FC236}">
                <a16:creationId xmlns:a16="http://schemas.microsoft.com/office/drawing/2014/main" id="{81699015-E027-0AC0-8F18-476AB1AC5428}"/>
              </a:ext>
            </a:extLst>
          </p:cNvPr>
          <p:cNvSpPr>
            <a:spLocks noGrp="1" noChangeArrowheads="1"/>
          </p:cNvSpPr>
          <p:nvPr>
            <p:ph type="title"/>
          </p:nvPr>
        </p:nvSpPr>
        <p:spPr bwMode="auto">
          <a:xfrm>
            <a:off x="628650" y="365125"/>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it-IT" altLang="it-IT"/>
              <a:t>Fare clic per modificare lo stile del titolo dello schema</a:t>
            </a:r>
          </a:p>
        </p:txBody>
      </p:sp>
      <p:sp>
        <p:nvSpPr>
          <p:cNvPr id="3075" name="Segnaposto testo 2">
            <a:extLst>
              <a:ext uri="{FF2B5EF4-FFF2-40B4-BE49-F238E27FC236}">
                <a16:creationId xmlns:a16="http://schemas.microsoft.com/office/drawing/2014/main" id="{7E21237D-C86B-EC91-E36C-79B6ED5630FA}"/>
              </a:ext>
            </a:extLst>
          </p:cNvPr>
          <p:cNvSpPr>
            <a:spLocks noGrp="1" noChangeArrowheads="1"/>
          </p:cNvSpPr>
          <p:nvPr>
            <p:ph type="body" idx="1"/>
          </p:nvPr>
        </p:nvSpPr>
        <p:spPr bwMode="auto">
          <a:xfrm>
            <a:off x="628650" y="1825625"/>
            <a:ext cx="78867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it-IT" altLang="it-IT"/>
              <a:t>Fare clic per modificare gli stili del testo dello schema</a:t>
            </a:r>
          </a:p>
          <a:p>
            <a:pPr lvl="1"/>
            <a:r>
              <a:rPr lang="it-IT" altLang="it-IT"/>
              <a:t>Secondo livello</a:t>
            </a:r>
          </a:p>
          <a:p>
            <a:pPr lvl="2"/>
            <a:r>
              <a:rPr lang="it-IT" altLang="it-IT"/>
              <a:t>Terzo livello</a:t>
            </a:r>
          </a:p>
          <a:p>
            <a:pPr lvl="3"/>
            <a:r>
              <a:rPr lang="it-IT" altLang="it-IT"/>
              <a:t>Quarto livello</a:t>
            </a:r>
          </a:p>
          <a:p>
            <a:pPr lvl="4"/>
            <a:r>
              <a:rPr lang="it-IT" altLang="it-IT"/>
              <a:t>Quinto livello</a:t>
            </a:r>
          </a:p>
        </p:txBody>
      </p:sp>
      <p:sp>
        <p:nvSpPr>
          <p:cNvPr id="4" name="Segnaposto data 3">
            <a:extLst>
              <a:ext uri="{FF2B5EF4-FFF2-40B4-BE49-F238E27FC236}">
                <a16:creationId xmlns:a16="http://schemas.microsoft.com/office/drawing/2014/main" id="{48C64CF1-D1D0-656B-46E4-A6E67F56838B}"/>
              </a:ext>
            </a:extLst>
          </p:cNvPr>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pPr>
              <a:defRPr/>
            </a:pPr>
            <a:fld id="{46E0D1EE-ACEA-459C-AD27-E378A4115B71}" type="datetimeFigureOut">
              <a:rPr lang="it-IT"/>
              <a:pPr>
                <a:defRPr/>
              </a:pPr>
              <a:t>19/10/2026</a:t>
            </a:fld>
            <a:endParaRPr lang="it-IT"/>
          </a:p>
        </p:txBody>
      </p:sp>
      <p:sp>
        <p:nvSpPr>
          <p:cNvPr id="5" name="Segnaposto piè di pagina 4">
            <a:extLst>
              <a:ext uri="{FF2B5EF4-FFF2-40B4-BE49-F238E27FC236}">
                <a16:creationId xmlns:a16="http://schemas.microsoft.com/office/drawing/2014/main" id="{45B75E88-0F18-4EA3-CEF1-4CCFBDB2006F}"/>
              </a:ext>
            </a:extLst>
          </p:cNvPr>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pPr>
              <a:defRPr/>
            </a:pPr>
            <a:endParaRPr lang="it-IT"/>
          </a:p>
        </p:txBody>
      </p:sp>
      <p:sp>
        <p:nvSpPr>
          <p:cNvPr id="6" name="Segnaposto numero diapositiva 5">
            <a:extLst>
              <a:ext uri="{FF2B5EF4-FFF2-40B4-BE49-F238E27FC236}">
                <a16:creationId xmlns:a16="http://schemas.microsoft.com/office/drawing/2014/main" id="{0B615B71-C04A-1986-F745-56FDF24316D8}"/>
              </a:ext>
            </a:extLst>
          </p:cNvPr>
          <p:cNvSpPr>
            <a:spLocks noGrp="1"/>
          </p:cNvSpPr>
          <p:nvPr>
            <p:ph type="sldNum" sz="quarter" idx="4"/>
          </p:nvPr>
        </p:nvSpPr>
        <p:spPr>
          <a:xfrm>
            <a:off x="6457950" y="6356350"/>
            <a:ext cx="20574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767676"/>
                </a:solidFill>
              </a:defRPr>
            </a:lvl1pPr>
          </a:lstStyle>
          <a:p>
            <a:fld id="{FC6EB87C-36AF-46B5-B063-0F407CEEF3CB}" type="slidenum">
              <a:rPr lang="it-IT" altLang="it-IT"/>
              <a:pPr/>
              <a:t>‹N›</a:t>
            </a:fld>
            <a:endParaRPr lang="it-IT" altLang="it-IT"/>
          </a:p>
        </p:txBody>
      </p:sp>
    </p:spTree>
  </p:cSld>
  <p:clrMap bg1="lt1" tx1="dk1" bg2="lt2" tx2="dk2" accent1="accent1" accent2="accent2" accent3="accent3" accent4="accent4" accent5="accent5" accent6="accent6" hlink="hlink" folHlink="folHlink"/>
  <p:sldLayoutIdLst>
    <p:sldLayoutId id="2147484460" r:id="rId1"/>
    <p:sldLayoutId id="2147484461" r:id="rId2"/>
    <p:sldLayoutId id="2147484462" r:id="rId3"/>
    <p:sldLayoutId id="2147484463" r:id="rId4"/>
    <p:sldLayoutId id="2147484464" r:id="rId5"/>
    <p:sldLayoutId id="2147484465" r:id="rId6"/>
    <p:sldLayoutId id="2147484466" r:id="rId7"/>
    <p:sldLayoutId id="2147484467" r:id="rId8"/>
    <p:sldLayoutId id="2147484468" r:id="rId9"/>
    <p:sldLayoutId id="2147484469" r:id="rId10"/>
    <p:sldLayoutId id="2147484470" r:id="rId11"/>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Aptos Display" panose="020B0004020202020204" pitchFamily="34" charset="0"/>
        </a:defRPr>
      </a:lvl2pPr>
      <a:lvl3pPr algn="l" rtl="0" eaLnBrk="0" fontAlgn="base" hangingPunct="0">
        <a:lnSpc>
          <a:spcPct val="90000"/>
        </a:lnSpc>
        <a:spcBef>
          <a:spcPct val="0"/>
        </a:spcBef>
        <a:spcAft>
          <a:spcPct val="0"/>
        </a:spcAft>
        <a:defRPr sz="4400">
          <a:solidFill>
            <a:schemeClr val="tx1"/>
          </a:solidFill>
          <a:latin typeface="Aptos Display" panose="020B0004020202020204" pitchFamily="34" charset="0"/>
        </a:defRPr>
      </a:lvl3pPr>
      <a:lvl4pPr algn="l" rtl="0" eaLnBrk="0" fontAlgn="base" hangingPunct="0">
        <a:lnSpc>
          <a:spcPct val="90000"/>
        </a:lnSpc>
        <a:spcBef>
          <a:spcPct val="0"/>
        </a:spcBef>
        <a:spcAft>
          <a:spcPct val="0"/>
        </a:spcAft>
        <a:defRPr sz="4400">
          <a:solidFill>
            <a:schemeClr val="tx1"/>
          </a:solidFill>
          <a:latin typeface="Aptos Display" panose="020B0004020202020204" pitchFamily="34" charset="0"/>
        </a:defRPr>
      </a:lvl4pPr>
      <a:lvl5pPr algn="l" rtl="0" eaLnBrk="0" fontAlgn="base" hangingPunct="0">
        <a:lnSpc>
          <a:spcPct val="90000"/>
        </a:lnSpc>
        <a:spcBef>
          <a:spcPct val="0"/>
        </a:spcBef>
        <a:spcAft>
          <a:spcPct val="0"/>
        </a:spcAft>
        <a:defRPr sz="4400">
          <a:solidFill>
            <a:schemeClr val="tx1"/>
          </a:solidFill>
          <a:latin typeface="Aptos Display" panose="020B0004020202020204" pitchFamily="34" charset="0"/>
        </a:defRPr>
      </a:lvl5pPr>
      <a:lvl6pPr marL="457200" algn="l" rtl="0" fontAlgn="base">
        <a:lnSpc>
          <a:spcPct val="90000"/>
        </a:lnSpc>
        <a:spcBef>
          <a:spcPct val="0"/>
        </a:spcBef>
        <a:spcAft>
          <a:spcPct val="0"/>
        </a:spcAft>
        <a:defRPr sz="4400">
          <a:solidFill>
            <a:schemeClr val="tx1"/>
          </a:solidFill>
          <a:latin typeface="Aptos Display" panose="020B0004020202020204" pitchFamily="34" charset="0"/>
        </a:defRPr>
      </a:lvl6pPr>
      <a:lvl7pPr marL="914400" algn="l" rtl="0" fontAlgn="base">
        <a:lnSpc>
          <a:spcPct val="90000"/>
        </a:lnSpc>
        <a:spcBef>
          <a:spcPct val="0"/>
        </a:spcBef>
        <a:spcAft>
          <a:spcPct val="0"/>
        </a:spcAft>
        <a:defRPr sz="4400">
          <a:solidFill>
            <a:schemeClr val="tx1"/>
          </a:solidFill>
          <a:latin typeface="Aptos Display" panose="020B0004020202020204" pitchFamily="34" charset="0"/>
        </a:defRPr>
      </a:lvl7pPr>
      <a:lvl8pPr marL="1371600" algn="l" rtl="0" fontAlgn="base">
        <a:lnSpc>
          <a:spcPct val="90000"/>
        </a:lnSpc>
        <a:spcBef>
          <a:spcPct val="0"/>
        </a:spcBef>
        <a:spcAft>
          <a:spcPct val="0"/>
        </a:spcAft>
        <a:defRPr sz="4400">
          <a:solidFill>
            <a:schemeClr val="tx1"/>
          </a:solidFill>
          <a:latin typeface="Aptos Display" panose="020B0004020202020204" pitchFamily="34" charset="0"/>
        </a:defRPr>
      </a:lvl8pPr>
      <a:lvl9pPr marL="1828800" algn="l" rtl="0" fontAlgn="base">
        <a:lnSpc>
          <a:spcPct val="90000"/>
        </a:lnSpc>
        <a:spcBef>
          <a:spcPct val="0"/>
        </a:spcBef>
        <a:spcAft>
          <a:spcPct val="0"/>
        </a:spcAft>
        <a:defRPr sz="4400">
          <a:solidFill>
            <a:schemeClr val="tx1"/>
          </a:solidFill>
          <a:latin typeface="Aptos Display" panose="020B000402020202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098" name="Segnaposto titolo 1">
            <a:extLst>
              <a:ext uri="{FF2B5EF4-FFF2-40B4-BE49-F238E27FC236}">
                <a16:creationId xmlns:a16="http://schemas.microsoft.com/office/drawing/2014/main" id="{FF61C902-4404-A2B1-50BC-32AAEA5AA135}"/>
              </a:ext>
            </a:extLst>
          </p:cNvPr>
          <p:cNvSpPr>
            <a:spLocks noGrp="1" noChangeArrowheads="1"/>
          </p:cNvSpPr>
          <p:nvPr>
            <p:ph type="title"/>
          </p:nvPr>
        </p:nvSpPr>
        <p:spPr bwMode="auto">
          <a:xfrm>
            <a:off x="628650" y="365125"/>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it-IT" altLang="it-IT"/>
              <a:t>Fare clic per modificare lo stile del titolo dello schema</a:t>
            </a:r>
          </a:p>
        </p:txBody>
      </p:sp>
      <p:sp>
        <p:nvSpPr>
          <p:cNvPr id="4099" name="Segnaposto testo 2">
            <a:extLst>
              <a:ext uri="{FF2B5EF4-FFF2-40B4-BE49-F238E27FC236}">
                <a16:creationId xmlns:a16="http://schemas.microsoft.com/office/drawing/2014/main" id="{4665B073-CE54-27DE-BC56-F42F605810B1}"/>
              </a:ext>
            </a:extLst>
          </p:cNvPr>
          <p:cNvSpPr>
            <a:spLocks noGrp="1" noChangeArrowheads="1"/>
          </p:cNvSpPr>
          <p:nvPr>
            <p:ph type="body" idx="1"/>
          </p:nvPr>
        </p:nvSpPr>
        <p:spPr bwMode="auto">
          <a:xfrm>
            <a:off x="628650" y="1825625"/>
            <a:ext cx="78867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it-IT" altLang="it-IT"/>
              <a:t>Fare clic per modificare gli stili del testo dello schema</a:t>
            </a:r>
          </a:p>
          <a:p>
            <a:pPr lvl="1"/>
            <a:r>
              <a:rPr lang="it-IT" altLang="it-IT"/>
              <a:t>Secondo livello</a:t>
            </a:r>
          </a:p>
          <a:p>
            <a:pPr lvl="2"/>
            <a:r>
              <a:rPr lang="it-IT" altLang="it-IT"/>
              <a:t>Terzo livello</a:t>
            </a:r>
          </a:p>
          <a:p>
            <a:pPr lvl="3"/>
            <a:r>
              <a:rPr lang="it-IT" altLang="it-IT"/>
              <a:t>Quarto livello</a:t>
            </a:r>
          </a:p>
          <a:p>
            <a:pPr lvl="4"/>
            <a:r>
              <a:rPr lang="it-IT" altLang="it-IT"/>
              <a:t>Quinto livello</a:t>
            </a:r>
          </a:p>
        </p:txBody>
      </p:sp>
      <p:sp>
        <p:nvSpPr>
          <p:cNvPr id="4" name="Segnaposto data 3">
            <a:extLst>
              <a:ext uri="{FF2B5EF4-FFF2-40B4-BE49-F238E27FC236}">
                <a16:creationId xmlns:a16="http://schemas.microsoft.com/office/drawing/2014/main" id="{11C7DC53-2486-50C4-813F-A27B69DF845B}"/>
              </a:ext>
            </a:extLst>
          </p:cNvPr>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pPr>
              <a:defRPr/>
            </a:pPr>
            <a:fld id="{F43CEE16-BB74-4678-A3DC-F1431F5E8A34}" type="datetimeFigureOut">
              <a:rPr lang="it-IT"/>
              <a:pPr>
                <a:defRPr/>
              </a:pPr>
              <a:t>19/10/2026</a:t>
            </a:fld>
            <a:endParaRPr lang="it-IT"/>
          </a:p>
        </p:txBody>
      </p:sp>
      <p:sp>
        <p:nvSpPr>
          <p:cNvPr id="5" name="Segnaposto piè di pagina 4">
            <a:extLst>
              <a:ext uri="{FF2B5EF4-FFF2-40B4-BE49-F238E27FC236}">
                <a16:creationId xmlns:a16="http://schemas.microsoft.com/office/drawing/2014/main" id="{B0167BD1-1AF8-B08B-3CC3-148647874384}"/>
              </a:ext>
            </a:extLst>
          </p:cNvPr>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pPr>
              <a:defRPr/>
            </a:pPr>
            <a:endParaRPr lang="it-IT"/>
          </a:p>
        </p:txBody>
      </p:sp>
      <p:sp>
        <p:nvSpPr>
          <p:cNvPr id="6" name="Segnaposto numero diapositiva 5">
            <a:extLst>
              <a:ext uri="{FF2B5EF4-FFF2-40B4-BE49-F238E27FC236}">
                <a16:creationId xmlns:a16="http://schemas.microsoft.com/office/drawing/2014/main" id="{FFD1BEC0-91E3-9AAA-E96D-DB38F691B524}"/>
              </a:ext>
            </a:extLst>
          </p:cNvPr>
          <p:cNvSpPr>
            <a:spLocks noGrp="1"/>
          </p:cNvSpPr>
          <p:nvPr>
            <p:ph type="sldNum" sz="quarter" idx="4"/>
          </p:nvPr>
        </p:nvSpPr>
        <p:spPr>
          <a:xfrm>
            <a:off x="6457950" y="6356350"/>
            <a:ext cx="20574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767676"/>
                </a:solidFill>
              </a:defRPr>
            </a:lvl1pPr>
          </a:lstStyle>
          <a:p>
            <a:fld id="{C2EC45A4-7E11-40CB-A35C-31DE7E7C00E0}" type="slidenum">
              <a:rPr lang="it-IT" altLang="it-IT"/>
              <a:pPr/>
              <a:t>‹N›</a:t>
            </a:fld>
            <a:endParaRPr lang="it-IT" altLang="it-IT"/>
          </a:p>
        </p:txBody>
      </p:sp>
    </p:spTree>
  </p:cSld>
  <p:clrMap bg1="lt1" tx1="dk1" bg2="lt2" tx2="dk2" accent1="accent1" accent2="accent2" accent3="accent3" accent4="accent4" accent5="accent5" accent6="accent6" hlink="hlink" folHlink="folHlink"/>
  <p:sldLayoutIdLst>
    <p:sldLayoutId id="2147484471" r:id="rId1"/>
    <p:sldLayoutId id="2147484472" r:id="rId2"/>
    <p:sldLayoutId id="2147484473" r:id="rId3"/>
    <p:sldLayoutId id="2147484474" r:id="rId4"/>
    <p:sldLayoutId id="2147484475" r:id="rId5"/>
    <p:sldLayoutId id="2147484476" r:id="rId6"/>
    <p:sldLayoutId id="2147484477" r:id="rId7"/>
    <p:sldLayoutId id="2147484478" r:id="rId8"/>
    <p:sldLayoutId id="2147484479" r:id="rId9"/>
    <p:sldLayoutId id="2147484480" r:id="rId10"/>
    <p:sldLayoutId id="2147484481" r:id="rId11"/>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Aptos Display" panose="020B0004020202020204" pitchFamily="34" charset="0"/>
        </a:defRPr>
      </a:lvl2pPr>
      <a:lvl3pPr algn="l" rtl="0" eaLnBrk="0" fontAlgn="base" hangingPunct="0">
        <a:lnSpc>
          <a:spcPct val="90000"/>
        </a:lnSpc>
        <a:spcBef>
          <a:spcPct val="0"/>
        </a:spcBef>
        <a:spcAft>
          <a:spcPct val="0"/>
        </a:spcAft>
        <a:defRPr sz="4400">
          <a:solidFill>
            <a:schemeClr val="tx1"/>
          </a:solidFill>
          <a:latin typeface="Aptos Display" panose="020B0004020202020204" pitchFamily="34" charset="0"/>
        </a:defRPr>
      </a:lvl3pPr>
      <a:lvl4pPr algn="l" rtl="0" eaLnBrk="0" fontAlgn="base" hangingPunct="0">
        <a:lnSpc>
          <a:spcPct val="90000"/>
        </a:lnSpc>
        <a:spcBef>
          <a:spcPct val="0"/>
        </a:spcBef>
        <a:spcAft>
          <a:spcPct val="0"/>
        </a:spcAft>
        <a:defRPr sz="4400">
          <a:solidFill>
            <a:schemeClr val="tx1"/>
          </a:solidFill>
          <a:latin typeface="Aptos Display" panose="020B0004020202020204" pitchFamily="34" charset="0"/>
        </a:defRPr>
      </a:lvl4pPr>
      <a:lvl5pPr algn="l" rtl="0" eaLnBrk="0" fontAlgn="base" hangingPunct="0">
        <a:lnSpc>
          <a:spcPct val="90000"/>
        </a:lnSpc>
        <a:spcBef>
          <a:spcPct val="0"/>
        </a:spcBef>
        <a:spcAft>
          <a:spcPct val="0"/>
        </a:spcAft>
        <a:defRPr sz="4400">
          <a:solidFill>
            <a:schemeClr val="tx1"/>
          </a:solidFill>
          <a:latin typeface="Aptos Display" panose="020B0004020202020204" pitchFamily="34" charset="0"/>
        </a:defRPr>
      </a:lvl5pPr>
      <a:lvl6pPr marL="457200" algn="l" rtl="0" fontAlgn="base">
        <a:lnSpc>
          <a:spcPct val="90000"/>
        </a:lnSpc>
        <a:spcBef>
          <a:spcPct val="0"/>
        </a:spcBef>
        <a:spcAft>
          <a:spcPct val="0"/>
        </a:spcAft>
        <a:defRPr sz="4400">
          <a:solidFill>
            <a:schemeClr val="tx1"/>
          </a:solidFill>
          <a:latin typeface="Aptos Display" panose="020B0004020202020204" pitchFamily="34" charset="0"/>
        </a:defRPr>
      </a:lvl6pPr>
      <a:lvl7pPr marL="914400" algn="l" rtl="0" fontAlgn="base">
        <a:lnSpc>
          <a:spcPct val="90000"/>
        </a:lnSpc>
        <a:spcBef>
          <a:spcPct val="0"/>
        </a:spcBef>
        <a:spcAft>
          <a:spcPct val="0"/>
        </a:spcAft>
        <a:defRPr sz="4400">
          <a:solidFill>
            <a:schemeClr val="tx1"/>
          </a:solidFill>
          <a:latin typeface="Aptos Display" panose="020B0004020202020204" pitchFamily="34" charset="0"/>
        </a:defRPr>
      </a:lvl7pPr>
      <a:lvl8pPr marL="1371600" algn="l" rtl="0" fontAlgn="base">
        <a:lnSpc>
          <a:spcPct val="90000"/>
        </a:lnSpc>
        <a:spcBef>
          <a:spcPct val="0"/>
        </a:spcBef>
        <a:spcAft>
          <a:spcPct val="0"/>
        </a:spcAft>
        <a:defRPr sz="4400">
          <a:solidFill>
            <a:schemeClr val="tx1"/>
          </a:solidFill>
          <a:latin typeface="Aptos Display" panose="020B0004020202020204" pitchFamily="34" charset="0"/>
        </a:defRPr>
      </a:lvl8pPr>
      <a:lvl9pPr marL="1828800" algn="l" rtl="0" fontAlgn="base">
        <a:lnSpc>
          <a:spcPct val="90000"/>
        </a:lnSpc>
        <a:spcBef>
          <a:spcPct val="0"/>
        </a:spcBef>
        <a:spcAft>
          <a:spcPct val="0"/>
        </a:spcAft>
        <a:defRPr sz="4400">
          <a:solidFill>
            <a:schemeClr val="tx1"/>
          </a:solidFill>
          <a:latin typeface="Aptos Display" panose="020B000402020202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4">
            <a:extLst>
              <a:ext uri="{FF2B5EF4-FFF2-40B4-BE49-F238E27FC236}">
                <a16:creationId xmlns:a16="http://schemas.microsoft.com/office/drawing/2014/main" id="{1628F937-31F6-CF3A-DBE5-7EC027627CC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4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2555" name="Text Box 27">
            <a:extLst>
              <a:ext uri="{FF2B5EF4-FFF2-40B4-BE49-F238E27FC236}">
                <a16:creationId xmlns:a16="http://schemas.microsoft.com/office/drawing/2014/main" id="{31487F60-AAED-1F68-ABC5-9B65E86ABE8D}"/>
              </a:ext>
            </a:extLst>
          </p:cNvPr>
          <p:cNvSpPr txBox="1">
            <a:spLocks noChangeArrowheads="1"/>
          </p:cNvSpPr>
          <p:nvPr/>
        </p:nvSpPr>
        <p:spPr bwMode="auto">
          <a:xfrm>
            <a:off x="400050" y="6093296"/>
            <a:ext cx="7981950" cy="1077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ctr">
            <a:spAutoFit/>
          </a:bodyPr>
          <a:lstStyle>
            <a:lvl1pPr>
              <a:defRPr sz="4400">
                <a:solidFill>
                  <a:schemeClr val="tx1"/>
                </a:solidFill>
                <a:latin typeface="DecimaWE Rg" panose="02000000000000000000" pitchFamily="2" charset="0"/>
              </a:defRPr>
            </a:lvl1pPr>
            <a:lvl2pPr marL="742950" indent="-285750">
              <a:defRPr sz="4400">
                <a:solidFill>
                  <a:schemeClr val="tx1"/>
                </a:solidFill>
                <a:latin typeface="DecimaWE Rg" panose="02000000000000000000" pitchFamily="2" charset="0"/>
              </a:defRPr>
            </a:lvl2pPr>
            <a:lvl3pPr marL="1143000" indent="-228600">
              <a:defRPr sz="4400">
                <a:solidFill>
                  <a:schemeClr val="tx1"/>
                </a:solidFill>
                <a:latin typeface="DecimaWE Rg" panose="02000000000000000000" pitchFamily="2" charset="0"/>
              </a:defRPr>
            </a:lvl3pPr>
            <a:lvl4pPr marL="1600200" indent="-228600">
              <a:defRPr sz="4400">
                <a:solidFill>
                  <a:schemeClr val="tx1"/>
                </a:solidFill>
                <a:latin typeface="DecimaWE Rg" panose="02000000000000000000" pitchFamily="2" charset="0"/>
              </a:defRPr>
            </a:lvl4pPr>
            <a:lvl5pPr marL="2057400" indent="-228600">
              <a:defRPr sz="4400">
                <a:solidFill>
                  <a:schemeClr val="tx1"/>
                </a:solidFill>
                <a:latin typeface="DecimaWE Rg" panose="02000000000000000000" pitchFamily="2" charset="0"/>
              </a:defRPr>
            </a:lvl5pPr>
            <a:lvl6pPr marL="2514600" indent="-228600" eaLnBrk="0" fontAlgn="base" hangingPunct="0">
              <a:spcBef>
                <a:spcPct val="0"/>
              </a:spcBef>
              <a:spcAft>
                <a:spcPct val="0"/>
              </a:spcAft>
              <a:defRPr sz="4400">
                <a:solidFill>
                  <a:schemeClr val="tx1"/>
                </a:solidFill>
                <a:latin typeface="DecimaWE Rg" panose="02000000000000000000" pitchFamily="2" charset="0"/>
              </a:defRPr>
            </a:lvl6pPr>
            <a:lvl7pPr marL="2971800" indent="-228600" eaLnBrk="0" fontAlgn="base" hangingPunct="0">
              <a:spcBef>
                <a:spcPct val="0"/>
              </a:spcBef>
              <a:spcAft>
                <a:spcPct val="0"/>
              </a:spcAft>
              <a:defRPr sz="4400">
                <a:solidFill>
                  <a:schemeClr val="tx1"/>
                </a:solidFill>
                <a:latin typeface="DecimaWE Rg" panose="02000000000000000000" pitchFamily="2" charset="0"/>
              </a:defRPr>
            </a:lvl7pPr>
            <a:lvl8pPr marL="3429000" indent="-228600" eaLnBrk="0" fontAlgn="base" hangingPunct="0">
              <a:spcBef>
                <a:spcPct val="0"/>
              </a:spcBef>
              <a:spcAft>
                <a:spcPct val="0"/>
              </a:spcAft>
              <a:defRPr sz="4400">
                <a:solidFill>
                  <a:schemeClr val="tx1"/>
                </a:solidFill>
                <a:latin typeface="DecimaWE Rg" panose="02000000000000000000" pitchFamily="2" charset="0"/>
              </a:defRPr>
            </a:lvl8pPr>
            <a:lvl9pPr marL="3886200" indent="-228600" eaLnBrk="0" fontAlgn="base" hangingPunct="0">
              <a:spcBef>
                <a:spcPct val="0"/>
              </a:spcBef>
              <a:spcAft>
                <a:spcPct val="0"/>
              </a:spcAft>
              <a:defRPr sz="4400">
                <a:solidFill>
                  <a:schemeClr val="tx1"/>
                </a:solidFill>
                <a:latin typeface="DecimaWE Rg" panose="02000000000000000000" pitchFamily="2" charset="0"/>
              </a:defRPr>
            </a:lvl9pPr>
          </a:lstStyle>
          <a:p>
            <a:pPr eaLnBrk="1" hangingPunct="1">
              <a:spcBef>
                <a:spcPct val="50000"/>
              </a:spcBef>
            </a:pPr>
            <a:r>
              <a:rPr lang="it-IT" altLang="it-IT" sz="2000" dirty="0">
                <a:solidFill>
                  <a:schemeClr val="bg1"/>
                </a:solidFill>
              </a:rPr>
              <a:t>Direzione Centrale patrimonio, demanio, servizi generali e sistemi informativi Servizio Centrale unica di committenza e provveditorato</a:t>
            </a:r>
          </a:p>
          <a:p>
            <a:pPr eaLnBrk="1" hangingPunct="1">
              <a:spcBef>
                <a:spcPct val="50000"/>
              </a:spcBef>
            </a:pPr>
            <a:endParaRPr lang="it-IT" altLang="it-IT" sz="2000" dirty="0">
              <a:solidFill>
                <a:schemeClr val="bg1"/>
              </a:solidFill>
            </a:endParaRPr>
          </a:p>
        </p:txBody>
      </p:sp>
      <p:sp>
        <p:nvSpPr>
          <p:cNvPr id="23556" name="Rectangle 12">
            <a:extLst>
              <a:ext uri="{FF2B5EF4-FFF2-40B4-BE49-F238E27FC236}">
                <a16:creationId xmlns:a16="http://schemas.microsoft.com/office/drawing/2014/main" id="{FF785494-4AC7-E2B8-FCB7-BE098B546D0D}"/>
              </a:ext>
            </a:extLst>
          </p:cNvPr>
          <p:cNvSpPr txBox="1">
            <a:spLocks noChangeArrowheads="1"/>
          </p:cNvSpPr>
          <p:nvPr/>
        </p:nvSpPr>
        <p:spPr bwMode="auto">
          <a:xfrm>
            <a:off x="542925" y="1308000"/>
            <a:ext cx="8058150" cy="42388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sz="4400">
                <a:solidFill>
                  <a:schemeClr val="tx1"/>
                </a:solidFill>
                <a:latin typeface="DecimaWE Rg" panose="02000000000000000000" pitchFamily="2" charset="0"/>
              </a:defRPr>
            </a:lvl1pPr>
            <a:lvl2pPr marL="742950" indent="-285750">
              <a:defRPr sz="4400">
                <a:solidFill>
                  <a:schemeClr val="tx1"/>
                </a:solidFill>
                <a:latin typeface="DecimaWE Rg" panose="02000000000000000000" pitchFamily="2" charset="0"/>
              </a:defRPr>
            </a:lvl2pPr>
            <a:lvl3pPr marL="1143000" indent="-228600">
              <a:defRPr sz="4400">
                <a:solidFill>
                  <a:schemeClr val="tx1"/>
                </a:solidFill>
                <a:latin typeface="DecimaWE Rg" panose="02000000000000000000" pitchFamily="2" charset="0"/>
              </a:defRPr>
            </a:lvl3pPr>
            <a:lvl4pPr marL="1600200" indent="-228600">
              <a:defRPr sz="4400">
                <a:solidFill>
                  <a:schemeClr val="tx1"/>
                </a:solidFill>
                <a:latin typeface="DecimaWE Rg" panose="02000000000000000000" pitchFamily="2" charset="0"/>
              </a:defRPr>
            </a:lvl4pPr>
            <a:lvl5pPr marL="2057400" indent="-228600">
              <a:defRPr sz="4400">
                <a:solidFill>
                  <a:schemeClr val="tx1"/>
                </a:solidFill>
                <a:latin typeface="DecimaWE Rg" panose="02000000000000000000" pitchFamily="2" charset="0"/>
              </a:defRPr>
            </a:lvl5pPr>
            <a:lvl6pPr marL="2514600" indent="-228600" eaLnBrk="0" fontAlgn="base" hangingPunct="0">
              <a:spcBef>
                <a:spcPct val="0"/>
              </a:spcBef>
              <a:spcAft>
                <a:spcPct val="0"/>
              </a:spcAft>
              <a:defRPr sz="4400">
                <a:solidFill>
                  <a:schemeClr val="tx1"/>
                </a:solidFill>
                <a:latin typeface="DecimaWE Rg" panose="02000000000000000000" pitchFamily="2" charset="0"/>
              </a:defRPr>
            </a:lvl6pPr>
            <a:lvl7pPr marL="2971800" indent="-228600" eaLnBrk="0" fontAlgn="base" hangingPunct="0">
              <a:spcBef>
                <a:spcPct val="0"/>
              </a:spcBef>
              <a:spcAft>
                <a:spcPct val="0"/>
              </a:spcAft>
              <a:defRPr sz="4400">
                <a:solidFill>
                  <a:schemeClr val="tx1"/>
                </a:solidFill>
                <a:latin typeface="DecimaWE Rg" panose="02000000000000000000" pitchFamily="2" charset="0"/>
              </a:defRPr>
            </a:lvl7pPr>
            <a:lvl8pPr marL="3429000" indent="-228600" eaLnBrk="0" fontAlgn="base" hangingPunct="0">
              <a:spcBef>
                <a:spcPct val="0"/>
              </a:spcBef>
              <a:spcAft>
                <a:spcPct val="0"/>
              </a:spcAft>
              <a:defRPr sz="4400">
                <a:solidFill>
                  <a:schemeClr val="tx1"/>
                </a:solidFill>
                <a:latin typeface="DecimaWE Rg" panose="02000000000000000000" pitchFamily="2" charset="0"/>
              </a:defRPr>
            </a:lvl8pPr>
            <a:lvl9pPr marL="3886200" indent="-228600" eaLnBrk="0" fontAlgn="base" hangingPunct="0">
              <a:spcBef>
                <a:spcPct val="0"/>
              </a:spcBef>
              <a:spcAft>
                <a:spcPct val="0"/>
              </a:spcAft>
              <a:defRPr sz="4400">
                <a:solidFill>
                  <a:schemeClr val="tx1"/>
                </a:solidFill>
                <a:latin typeface="DecimaWE Rg" panose="02000000000000000000" pitchFamily="2" charset="0"/>
              </a:defRPr>
            </a:lvl9pPr>
          </a:lstStyle>
          <a:p>
            <a:pPr algn="ctr"/>
            <a:r>
              <a:rPr lang="it-IT" altLang="it-IT" sz="3200" b="1" dirty="0">
                <a:solidFill>
                  <a:schemeClr val="bg1"/>
                </a:solidFill>
              </a:rPr>
              <a:t>Iniziative di acquisto centralizzato della </a:t>
            </a:r>
          </a:p>
          <a:p>
            <a:pPr algn="ctr">
              <a:spcAft>
                <a:spcPts val="600"/>
              </a:spcAft>
            </a:pPr>
            <a:r>
              <a:rPr lang="it-IT" altLang="it-IT" sz="3200" b="1" dirty="0">
                <a:solidFill>
                  <a:schemeClr val="bg1"/>
                </a:solidFill>
              </a:rPr>
              <a:t>Centrale unica di committenza e provveditorato regionale</a:t>
            </a:r>
          </a:p>
          <a:p>
            <a:pPr algn="ctr"/>
            <a:r>
              <a:rPr lang="it-IT" altLang="it-IT" sz="4800" b="1" dirty="0">
                <a:solidFill>
                  <a:srgbClr val="FFC000"/>
                </a:solidFill>
              </a:rPr>
              <a:t>22 ottobre 2026</a:t>
            </a:r>
          </a:p>
          <a:p>
            <a:pPr algn="ctr"/>
            <a:r>
              <a:rPr lang="it-IT" altLang="it-IT" sz="2800" b="1" dirty="0">
                <a:solidFill>
                  <a:srgbClr val="FFC000"/>
                </a:solidFill>
              </a:rPr>
              <a:t>Sala Conferenze R05 </a:t>
            </a:r>
            <a:r>
              <a:rPr lang="it-IT" altLang="it-IT" sz="2800" b="1">
                <a:solidFill>
                  <a:srgbClr val="FFC000"/>
                </a:solidFill>
              </a:rPr>
              <a:t>- TRIESTE</a:t>
            </a:r>
            <a:endParaRPr lang="it-IT" altLang="it-IT" sz="2800" b="1" dirty="0">
              <a:solidFill>
                <a:srgbClr val="FFC000"/>
              </a:solidFill>
            </a:endParaRPr>
          </a:p>
          <a:p>
            <a:pPr algn="ctr">
              <a:spcBef>
                <a:spcPts val="1200"/>
              </a:spcBef>
            </a:pPr>
            <a:r>
              <a:rPr lang="it-IT" altLang="it-IT" sz="3600" b="1" dirty="0">
                <a:solidFill>
                  <a:schemeClr val="bg1"/>
                </a:solidFill>
              </a:rPr>
              <a:t>incontro con Enti locali ed enti convenzionati</a:t>
            </a:r>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71E92D-C64D-AE64-88AE-91AA02A874D3}"/>
            </a:ext>
          </a:extLst>
        </p:cNvPr>
        <p:cNvGrpSpPr/>
        <p:nvPr/>
      </p:nvGrpSpPr>
      <p:grpSpPr>
        <a:xfrm>
          <a:off x="0" y="0"/>
          <a:ext cx="0" cy="0"/>
          <a:chOff x="0" y="0"/>
          <a:chExt cx="0" cy="0"/>
        </a:xfrm>
      </p:grpSpPr>
      <p:pic>
        <p:nvPicPr>
          <p:cNvPr id="10" name="Segnaposto contenuto 9">
            <a:extLst>
              <a:ext uri="{FF2B5EF4-FFF2-40B4-BE49-F238E27FC236}">
                <a16:creationId xmlns:a16="http://schemas.microsoft.com/office/drawing/2014/main" id="{52604ED9-9D33-A851-F530-138FD6085F55}"/>
              </a:ext>
            </a:extLst>
          </p:cNvPr>
          <p:cNvPicPr>
            <a:picLocks noGrp="1" noChangeAspect="1"/>
          </p:cNvPicPr>
          <p:nvPr>
            <p:ph idx="1"/>
          </p:nvPr>
        </p:nvPicPr>
        <p:blipFill>
          <a:blip r:embed="rId2"/>
          <a:stretch>
            <a:fillRect/>
          </a:stretch>
        </p:blipFill>
        <p:spPr>
          <a:xfrm>
            <a:off x="346370" y="1079282"/>
            <a:ext cx="8402094" cy="4407118"/>
          </a:xfrm>
          <a:prstGeom prst="rect">
            <a:avLst/>
          </a:prstGeom>
        </p:spPr>
      </p:pic>
      <p:sp>
        <p:nvSpPr>
          <p:cNvPr id="3" name="Rettangolo 2">
            <a:extLst>
              <a:ext uri="{FF2B5EF4-FFF2-40B4-BE49-F238E27FC236}">
                <a16:creationId xmlns:a16="http://schemas.microsoft.com/office/drawing/2014/main" id="{BE610CB6-69BC-6E4F-CFB3-A8B0C930C7DF}"/>
              </a:ext>
            </a:extLst>
          </p:cNvPr>
          <p:cNvSpPr/>
          <p:nvPr/>
        </p:nvSpPr>
        <p:spPr bwMode="auto">
          <a:xfrm>
            <a:off x="322164" y="6237312"/>
            <a:ext cx="7058148" cy="432048"/>
          </a:xfrm>
          <a:prstGeom prst="rect">
            <a:avLst/>
          </a:prstGeom>
          <a:solidFill>
            <a:srgbClr val="21449C"/>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it-IT" sz="4400" b="0" i="0" u="none" strike="noStrike" cap="none" normalizeH="0" baseline="0">
              <a:ln>
                <a:noFill/>
              </a:ln>
              <a:solidFill>
                <a:schemeClr val="tx1"/>
              </a:solidFill>
              <a:effectLst/>
              <a:latin typeface="DecimaWE Rg" panose="02000000000000000000" pitchFamily="2" charset="0"/>
            </a:endParaRPr>
          </a:p>
        </p:txBody>
      </p:sp>
      <p:sp>
        <p:nvSpPr>
          <p:cNvPr id="8" name="Text Box 27">
            <a:extLst>
              <a:ext uri="{FF2B5EF4-FFF2-40B4-BE49-F238E27FC236}">
                <a16:creationId xmlns:a16="http://schemas.microsoft.com/office/drawing/2014/main" id="{97E72053-A071-23B4-E95F-5B6F1CB22F10}"/>
              </a:ext>
            </a:extLst>
          </p:cNvPr>
          <p:cNvSpPr txBox="1">
            <a:spLocks noChangeArrowheads="1"/>
          </p:cNvSpPr>
          <p:nvPr/>
        </p:nvSpPr>
        <p:spPr bwMode="auto">
          <a:xfrm>
            <a:off x="400050" y="6093296"/>
            <a:ext cx="7981950" cy="1077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ctr">
            <a:spAutoFit/>
          </a:bodyPr>
          <a:lstStyle>
            <a:lvl1pPr>
              <a:defRPr sz="4400">
                <a:solidFill>
                  <a:schemeClr val="tx1"/>
                </a:solidFill>
                <a:latin typeface="DecimaWE Rg" panose="02000000000000000000" pitchFamily="2" charset="0"/>
              </a:defRPr>
            </a:lvl1pPr>
            <a:lvl2pPr marL="742950" indent="-285750">
              <a:defRPr sz="4400">
                <a:solidFill>
                  <a:schemeClr val="tx1"/>
                </a:solidFill>
                <a:latin typeface="DecimaWE Rg" panose="02000000000000000000" pitchFamily="2" charset="0"/>
              </a:defRPr>
            </a:lvl2pPr>
            <a:lvl3pPr marL="1143000" indent="-228600">
              <a:defRPr sz="4400">
                <a:solidFill>
                  <a:schemeClr val="tx1"/>
                </a:solidFill>
                <a:latin typeface="DecimaWE Rg" panose="02000000000000000000" pitchFamily="2" charset="0"/>
              </a:defRPr>
            </a:lvl3pPr>
            <a:lvl4pPr marL="1600200" indent="-228600">
              <a:defRPr sz="4400">
                <a:solidFill>
                  <a:schemeClr val="tx1"/>
                </a:solidFill>
                <a:latin typeface="DecimaWE Rg" panose="02000000000000000000" pitchFamily="2" charset="0"/>
              </a:defRPr>
            </a:lvl4pPr>
            <a:lvl5pPr marL="2057400" indent="-228600">
              <a:defRPr sz="4400">
                <a:solidFill>
                  <a:schemeClr val="tx1"/>
                </a:solidFill>
                <a:latin typeface="DecimaWE Rg" panose="02000000000000000000" pitchFamily="2" charset="0"/>
              </a:defRPr>
            </a:lvl5pPr>
            <a:lvl6pPr marL="2514600" indent="-228600" eaLnBrk="0" fontAlgn="base" hangingPunct="0">
              <a:spcBef>
                <a:spcPct val="0"/>
              </a:spcBef>
              <a:spcAft>
                <a:spcPct val="0"/>
              </a:spcAft>
              <a:defRPr sz="4400">
                <a:solidFill>
                  <a:schemeClr val="tx1"/>
                </a:solidFill>
                <a:latin typeface="DecimaWE Rg" panose="02000000000000000000" pitchFamily="2" charset="0"/>
              </a:defRPr>
            </a:lvl6pPr>
            <a:lvl7pPr marL="2971800" indent="-228600" eaLnBrk="0" fontAlgn="base" hangingPunct="0">
              <a:spcBef>
                <a:spcPct val="0"/>
              </a:spcBef>
              <a:spcAft>
                <a:spcPct val="0"/>
              </a:spcAft>
              <a:defRPr sz="4400">
                <a:solidFill>
                  <a:schemeClr val="tx1"/>
                </a:solidFill>
                <a:latin typeface="DecimaWE Rg" panose="02000000000000000000" pitchFamily="2" charset="0"/>
              </a:defRPr>
            </a:lvl7pPr>
            <a:lvl8pPr marL="3429000" indent="-228600" eaLnBrk="0" fontAlgn="base" hangingPunct="0">
              <a:spcBef>
                <a:spcPct val="0"/>
              </a:spcBef>
              <a:spcAft>
                <a:spcPct val="0"/>
              </a:spcAft>
              <a:defRPr sz="4400">
                <a:solidFill>
                  <a:schemeClr val="tx1"/>
                </a:solidFill>
                <a:latin typeface="DecimaWE Rg" panose="02000000000000000000" pitchFamily="2" charset="0"/>
              </a:defRPr>
            </a:lvl8pPr>
            <a:lvl9pPr marL="3886200" indent="-228600" eaLnBrk="0" fontAlgn="base" hangingPunct="0">
              <a:spcBef>
                <a:spcPct val="0"/>
              </a:spcBef>
              <a:spcAft>
                <a:spcPct val="0"/>
              </a:spcAft>
              <a:defRPr sz="4400">
                <a:solidFill>
                  <a:schemeClr val="tx1"/>
                </a:solidFill>
                <a:latin typeface="DecimaWE Rg" panose="02000000000000000000" pitchFamily="2" charset="0"/>
              </a:defRPr>
            </a:lvl9pPr>
          </a:lstStyle>
          <a:p>
            <a:pPr eaLnBrk="1" hangingPunct="1">
              <a:spcBef>
                <a:spcPct val="50000"/>
              </a:spcBef>
            </a:pPr>
            <a:r>
              <a:rPr lang="it-IT" altLang="it-IT" sz="2000" dirty="0">
                <a:solidFill>
                  <a:schemeClr val="bg1"/>
                </a:solidFill>
              </a:rPr>
              <a:t>Direzione Centrale patrimonio, demanio, servizi generali e sistemi informativi Servizio Centrale unica di committenza e provveditorato</a:t>
            </a:r>
          </a:p>
          <a:p>
            <a:pPr eaLnBrk="1" hangingPunct="1">
              <a:spcBef>
                <a:spcPct val="50000"/>
              </a:spcBef>
            </a:pPr>
            <a:endParaRPr lang="it-IT" altLang="it-IT" sz="2000" dirty="0">
              <a:solidFill>
                <a:schemeClr val="bg1"/>
              </a:solidFill>
            </a:endParaRPr>
          </a:p>
        </p:txBody>
      </p:sp>
    </p:spTree>
    <p:extLst>
      <p:ext uri="{BB962C8B-B14F-4D97-AF65-F5344CB8AC3E}">
        <p14:creationId xmlns:p14="http://schemas.microsoft.com/office/powerpoint/2010/main" val="2024742924"/>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71E92D-C64D-AE64-88AE-91AA02A874D3}"/>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3E6B8B95-A811-9AA5-9BD9-F099CC11093F}"/>
              </a:ext>
            </a:extLst>
          </p:cNvPr>
          <p:cNvSpPr>
            <a:spLocks noGrp="1"/>
          </p:cNvSpPr>
          <p:nvPr>
            <p:ph type="title"/>
          </p:nvPr>
        </p:nvSpPr>
        <p:spPr>
          <a:xfrm>
            <a:off x="400050" y="990600"/>
            <a:ext cx="8058150" cy="692059"/>
          </a:xfrm>
        </p:spPr>
        <p:txBody>
          <a:bodyPr/>
          <a:lstStyle/>
          <a:p>
            <a:pPr algn="ctr"/>
            <a:r>
              <a:rPr lang="it-IT" sz="3200" dirty="0"/>
              <a:t>LA PROGRAMMAZIONE DEGLI ACQUISTI DI BENI E SERVIZI</a:t>
            </a:r>
            <a:br>
              <a:rPr lang="it-IT" sz="3200" dirty="0"/>
            </a:br>
            <a:endParaRPr lang="it-IT" sz="3200" dirty="0"/>
          </a:p>
        </p:txBody>
      </p:sp>
      <p:sp>
        <p:nvSpPr>
          <p:cNvPr id="4" name="Segnaposto contenuto 3">
            <a:extLst>
              <a:ext uri="{FF2B5EF4-FFF2-40B4-BE49-F238E27FC236}">
                <a16:creationId xmlns:a16="http://schemas.microsoft.com/office/drawing/2014/main" id="{0F8DE698-18AF-34C7-B6FD-D840D8454CF1}"/>
              </a:ext>
            </a:extLst>
          </p:cNvPr>
          <p:cNvSpPr>
            <a:spLocks noGrp="1"/>
          </p:cNvSpPr>
          <p:nvPr>
            <p:ph idx="1"/>
          </p:nvPr>
        </p:nvSpPr>
        <p:spPr>
          <a:xfrm>
            <a:off x="400050" y="1484784"/>
            <a:ext cx="8058150" cy="3816424"/>
          </a:xfrm>
        </p:spPr>
        <p:txBody>
          <a:bodyPr/>
          <a:lstStyle/>
          <a:p>
            <a:endParaRPr lang="it-IT" sz="4000" i="1" dirty="0"/>
          </a:p>
          <a:p>
            <a:r>
              <a:rPr lang="it-IT" sz="4000" i="1" dirty="0"/>
              <a:t>La programmazione costituisce lo strumento fondamentale per garantire efficacia, economicità e trasparenza degli acquisti pubblici</a:t>
            </a:r>
          </a:p>
          <a:p>
            <a:endParaRPr lang="it-IT" dirty="0"/>
          </a:p>
        </p:txBody>
      </p:sp>
      <p:sp>
        <p:nvSpPr>
          <p:cNvPr id="3" name="Rettangolo 2">
            <a:extLst>
              <a:ext uri="{FF2B5EF4-FFF2-40B4-BE49-F238E27FC236}">
                <a16:creationId xmlns:a16="http://schemas.microsoft.com/office/drawing/2014/main" id="{BE610CB6-69BC-6E4F-CFB3-A8B0C930C7DF}"/>
              </a:ext>
            </a:extLst>
          </p:cNvPr>
          <p:cNvSpPr/>
          <p:nvPr/>
        </p:nvSpPr>
        <p:spPr bwMode="auto">
          <a:xfrm>
            <a:off x="322164" y="6237312"/>
            <a:ext cx="7058148" cy="432048"/>
          </a:xfrm>
          <a:prstGeom prst="rect">
            <a:avLst/>
          </a:prstGeom>
          <a:solidFill>
            <a:srgbClr val="21449C"/>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it-IT" sz="4400" b="0" i="0" u="none" strike="noStrike" cap="none" normalizeH="0" baseline="0">
              <a:ln>
                <a:noFill/>
              </a:ln>
              <a:solidFill>
                <a:schemeClr val="tx1"/>
              </a:solidFill>
              <a:effectLst/>
              <a:latin typeface="DecimaWE Rg" panose="02000000000000000000" pitchFamily="2" charset="0"/>
            </a:endParaRPr>
          </a:p>
        </p:txBody>
      </p:sp>
      <p:sp>
        <p:nvSpPr>
          <p:cNvPr id="8" name="Text Box 27">
            <a:extLst>
              <a:ext uri="{FF2B5EF4-FFF2-40B4-BE49-F238E27FC236}">
                <a16:creationId xmlns:a16="http://schemas.microsoft.com/office/drawing/2014/main" id="{97E72053-A071-23B4-E95F-5B6F1CB22F10}"/>
              </a:ext>
            </a:extLst>
          </p:cNvPr>
          <p:cNvSpPr txBox="1">
            <a:spLocks noChangeArrowheads="1"/>
          </p:cNvSpPr>
          <p:nvPr/>
        </p:nvSpPr>
        <p:spPr bwMode="auto">
          <a:xfrm>
            <a:off x="400050" y="6093296"/>
            <a:ext cx="7981950" cy="1077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ctr">
            <a:spAutoFit/>
          </a:bodyPr>
          <a:lstStyle>
            <a:lvl1pPr>
              <a:defRPr sz="4400">
                <a:solidFill>
                  <a:schemeClr val="tx1"/>
                </a:solidFill>
                <a:latin typeface="DecimaWE Rg" panose="02000000000000000000" pitchFamily="2" charset="0"/>
              </a:defRPr>
            </a:lvl1pPr>
            <a:lvl2pPr marL="742950" indent="-285750">
              <a:defRPr sz="4400">
                <a:solidFill>
                  <a:schemeClr val="tx1"/>
                </a:solidFill>
                <a:latin typeface="DecimaWE Rg" panose="02000000000000000000" pitchFamily="2" charset="0"/>
              </a:defRPr>
            </a:lvl2pPr>
            <a:lvl3pPr marL="1143000" indent="-228600">
              <a:defRPr sz="4400">
                <a:solidFill>
                  <a:schemeClr val="tx1"/>
                </a:solidFill>
                <a:latin typeface="DecimaWE Rg" panose="02000000000000000000" pitchFamily="2" charset="0"/>
              </a:defRPr>
            </a:lvl3pPr>
            <a:lvl4pPr marL="1600200" indent="-228600">
              <a:defRPr sz="4400">
                <a:solidFill>
                  <a:schemeClr val="tx1"/>
                </a:solidFill>
                <a:latin typeface="DecimaWE Rg" panose="02000000000000000000" pitchFamily="2" charset="0"/>
              </a:defRPr>
            </a:lvl4pPr>
            <a:lvl5pPr marL="2057400" indent="-228600">
              <a:defRPr sz="4400">
                <a:solidFill>
                  <a:schemeClr val="tx1"/>
                </a:solidFill>
                <a:latin typeface="DecimaWE Rg" panose="02000000000000000000" pitchFamily="2" charset="0"/>
              </a:defRPr>
            </a:lvl5pPr>
            <a:lvl6pPr marL="2514600" indent="-228600" eaLnBrk="0" fontAlgn="base" hangingPunct="0">
              <a:spcBef>
                <a:spcPct val="0"/>
              </a:spcBef>
              <a:spcAft>
                <a:spcPct val="0"/>
              </a:spcAft>
              <a:defRPr sz="4400">
                <a:solidFill>
                  <a:schemeClr val="tx1"/>
                </a:solidFill>
                <a:latin typeface="DecimaWE Rg" panose="02000000000000000000" pitchFamily="2" charset="0"/>
              </a:defRPr>
            </a:lvl6pPr>
            <a:lvl7pPr marL="2971800" indent="-228600" eaLnBrk="0" fontAlgn="base" hangingPunct="0">
              <a:spcBef>
                <a:spcPct val="0"/>
              </a:spcBef>
              <a:spcAft>
                <a:spcPct val="0"/>
              </a:spcAft>
              <a:defRPr sz="4400">
                <a:solidFill>
                  <a:schemeClr val="tx1"/>
                </a:solidFill>
                <a:latin typeface="DecimaWE Rg" panose="02000000000000000000" pitchFamily="2" charset="0"/>
              </a:defRPr>
            </a:lvl7pPr>
            <a:lvl8pPr marL="3429000" indent="-228600" eaLnBrk="0" fontAlgn="base" hangingPunct="0">
              <a:spcBef>
                <a:spcPct val="0"/>
              </a:spcBef>
              <a:spcAft>
                <a:spcPct val="0"/>
              </a:spcAft>
              <a:defRPr sz="4400">
                <a:solidFill>
                  <a:schemeClr val="tx1"/>
                </a:solidFill>
                <a:latin typeface="DecimaWE Rg" panose="02000000000000000000" pitchFamily="2" charset="0"/>
              </a:defRPr>
            </a:lvl8pPr>
            <a:lvl9pPr marL="3886200" indent="-228600" eaLnBrk="0" fontAlgn="base" hangingPunct="0">
              <a:spcBef>
                <a:spcPct val="0"/>
              </a:spcBef>
              <a:spcAft>
                <a:spcPct val="0"/>
              </a:spcAft>
              <a:defRPr sz="4400">
                <a:solidFill>
                  <a:schemeClr val="tx1"/>
                </a:solidFill>
                <a:latin typeface="DecimaWE Rg" panose="02000000000000000000" pitchFamily="2" charset="0"/>
              </a:defRPr>
            </a:lvl9pPr>
          </a:lstStyle>
          <a:p>
            <a:pPr eaLnBrk="1" hangingPunct="1">
              <a:spcBef>
                <a:spcPct val="50000"/>
              </a:spcBef>
            </a:pPr>
            <a:r>
              <a:rPr lang="it-IT" altLang="it-IT" sz="2000" dirty="0">
                <a:solidFill>
                  <a:schemeClr val="bg1"/>
                </a:solidFill>
              </a:rPr>
              <a:t>Direzione Centrale patrimonio, demanio, servizi generali e sistemi informativi Servizio Centrale unica di committenza e provveditorato</a:t>
            </a:r>
          </a:p>
          <a:p>
            <a:pPr eaLnBrk="1" hangingPunct="1">
              <a:spcBef>
                <a:spcPct val="50000"/>
              </a:spcBef>
            </a:pPr>
            <a:endParaRPr lang="it-IT" altLang="it-IT" sz="2000" dirty="0">
              <a:solidFill>
                <a:schemeClr val="bg1"/>
              </a:solidFill>
            </a:endParaRPr>
          </a:p>
        </p:txBody>
      </p:sp>
    </p:spTree>
    <p:extLst>
      <p:ext uri="{BB962C8B-B14F-4D97-AF65-F5344CB8AC3E}">
        <p14:creationId xmlns:p14="http://schemas.microsoft.com/office/powerpoint/2010/main" val="2024742924"/>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2BE702-EC39-1F67-D83E-AABCB3AD7DB5}"/>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E4EC5BD2-2381-4441-F264-1333D392C8EA}"/>
              </a:ext>
            </a:extLst>
          </p:cNvPr>
          <p:cNvSpPr>
            <a:spLocks noGrp="1"/>
          </p:cNvSpPr>
          <p:nvPr>
            <p:ph type="title"/>
          </p:nvPr>
        </p:nvSpPr>
        <p:spPr>
          <a:xfrm>
            <a:off x="400050" y="990600"/>
            <a:ext cx="8058150" cy="692059"/>
          </a:xfrm>
        </p:spPr>
        <p:txBody>
          <a:bodyPr/>
          <a:lstStyle/>
          <a:p>
            <a:pPr algn="ctr"/>
            <a:r>
              <a:rPr lang="it-IT" sz="3200" dirty="0"/>
              <a:t>LA PROGRAMMAZIONE DEGLI ACQUISTI DI BENI E SERVIZI</a:t>
            </a:r>
          </a:p>
        </p:txBody>
      </p:sp>
      <p:sp>
        <p:nvSpPr>
          <p:cNvPr id="4" name="Segnaposto contenuto 3">
            <a:extLst>
              <a:ext uri="{FF2B5EF4-FFF2-40B4-BE49-F238E27FC236}">
                <a16:creationId xmlns:a16="http://schemas.microsoft.com/office/drawing/2014/main" id="{09A8C3B1-5069-5F9F-DF63-5A0655B87663}"/>
              </a:ext>
            </a:extLst>
          </p:cNvPr>
          <p:cNvSpPr>
            <a:spLocks noGrp="1"/>
          </p:cNvSpPr>
          <p:nvPr>
            <p:ph idx="1"/>
          </p:nvPr>
        </p:nvSpPr>
        <p:spPr>
          <a:xfrm>
            <a:off x="400050" y="1988840"/>
            <a:ext cx="8058150" cy="2880320"/>
          </a:xfrm>
        </p:spPr>
        <p:txBody>
          <a:bodyPr/>
          <a:lstStyle/>
          <a:p>
            <a:endParaRPr lang="it-IT" sz="3200" b="1" i="1" dirty="0"/>
          </a:p>
          <a:p>
            <a:r>
              <a:rPr lang="it-IT" sz="3200" b="1" i="1" dirty="0"/>
              <a:t>La programmazione degli acquisti </a:t>
            </a:r>
            <a:r>
              <a:rPr lang="it-IT" sz="3200" i="1" dirty="0"/>
              <a:t>rappresenta una delle </a:t>
            </a:r>
            <a:r>
              <a:rPr lang="it-IT" sz="3200" b="1" i="1" dirty="0"/>
              <a:t>attività strategiche della Centrale Unica di Committenza</a:t>
            </a:r>
            <a:r>
              <a:rPr lang="it-IT" sz="3200" i="1" dirty="0"/>
              <a:t> Soggetto aggregatore della Regione Friuli Venezia Giulia </a:t>
            </a:r>
          </a:p>
          <a:p>
            <a:endParaRPr lang="it-IT" dirty="0"/>
          </a:p>
        </p:txBody>
      </p:sp>
      <p:sp>
        <p:nvSpPr>
          <p:cNvPr id="3" name="Rettangolo 2">
            <a:extLst>
              <a:ext uri="{FF2B5EF4-FFF2-40B4-BE49-F238E27FC236}">
                <a16:creationId xmlns:a16="http://schemas.microsoft.com/office/drawing/2014/main" id="{251D8673-6BC8-B30A-E52C-AD760F1976AC}"/>
              </a:ext>
            </a:extLst>
          </p:cNvPr>
          <p:cNvSpPr/>
          <p:nvPr/>
        </p:nvSpPr>
        <p:spPr bwMode="auto">
          <a:xfrm>
            <a:off x="322164" y="6237312"/>
            <a:ext cx="7058148" cy="432048"/>
          </a:xfrm>
          <a:prstGeom prst="rect">
            <a:avLst/>
          </a:prstGeom>
          <a:solidFill>
            <a:srgbClr val="21449C"/>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it-IT" sz="4400" b="0" i="0" u="none" strike="noStrike" cap="none" normalizeH="0" baseline="0">
              <a:ln>
                <a:noFill/>
              </a:ln>
              <a:solidFill>
                <a:schemeClr val="tx1"/>
              </a:solidFill>
              <a:effectLst/>
              <a:latin typeface="DecimaWE Rg" panose="02000000000000000000" pitchFamily="2" charset="0"/>
            </a:endParaRPr>
          </a:p>
        </p:txBody>
      </p:sp>
      <p:sp>
        <p:nvSpPr>
          <p:cNvPr id="8" name="Text Box 27">
            <a:extLst>
              <a:ext uri="{FF2B5EF4-FFF2-40B4-BE49-F238E27FC236}">
                <a16:creationId xmlns:a16="http://schemas.microsoft.com/office/drawing/2014/main" id="{F4AF1EB4-2D37-86BE-0A6B-8E39074EADCD}"/>
              </a:ext>
            </a:extLst>
          </p:cNvPr>
          <p:cNvSpPr txBox="1">
            <a:spLocks noChangeArrowheads="1"/>
          </p:cNvSpPr>
          <p:nvPr/>
        </p:nvSpPr>
        <p:spPr bwMode="auto">
          <a:xfrm>
            <a:off x="400050" y="6093296"/>
            <a:ext cx="7981950" cy="1077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ctr">
            <a:spAutoFit/>
          </a:bodyPr>
          <a:lstStyle>
            <a:lvl1pPr>
              <a:defRPr sz="4400">
                <a:solidFill>
                  <a:schemeClr val="tx1"/>
                </a:solidFill>
                <a:latin typeface="DecimaWE Rg" panose="02000000000000000000" pitchFamily="2" charset="0"/>
              </a:defRPr>
            </a:lvl1pPr>
            <a:lvl2pPr marL="742950" indent="-285750">
              <a:defRPr sz="4400">
                <a:solidFill>
                  <a:schemeClr val="tx1"/>
                </a:solidFill>
                <a:latin typeface="DecimaWE Rg" panose="02000000000000000000" pitchFamily="2" charset="0"/>
              </a:defRPr>
            </a:lvl2pPr>
            <a:lvl3pPr marL="1143000" indent="-228600">
              <a:defRPr sz="4400">
                <a:solidFill>
                  <a:schemeClr val="tx1"/>
                </a:solidFill>
                <a:latin typeface="DecimaWE Rg" panose="02000000000000000000" pitchFamily="2" charset="0"/>
              </a:defRPr>
            </a:lvl3pPr>
            <a:lvl4pPr marL="1600200" indent="-228600">
              <a:defRPr sz="4400">
                <a:solidFill>
                  <a:schemeClr val="tx1"/>
                </a:solidFill>
                <a:latin typeface="DecimaWE Rg" panose="02000000000000000000" pitchFamily="2" charset="0"/>
              </a:defRPr>
            </a:lvl4pPr>
            <a:lvl5pPr marL="2057400" indent="-228600">
              <a:defRPr sz="4400">
                <a:solidFill>
                  <a:schemeClr val="tx1"/>
                </a:solidFill>
                <a:latin typeface="DecimaWE Rg" panose="02000000000000000000" pitchFamily="2" charset="0"/>
              </a:defRPr>
            </a:lvl5pPr>
            <a:lvl6pPr marL="2514600" indent="-228600" eaLnBrk="0" fontAlgn="base" hangingPunct="0">
              <a:spcBef>
                <a:spcPct val="0"/>
              </a:spcBef>
              <a:spcAft>
                <a:spcPct val="0"/>
              </a:spcAft>
              <a:defRPr sz="4400">
                <a:solidFill>
                  <a:schemeClr val="tx1"/>
                </a:solidFill>
                <a:latin typeface="DecimaWE Rg" panose="02000000000000000000" pitchFamily="2" charset="0"/>
              </a:defRPr>
            </a:lvl6pPr>
            <a:lvl7pPr marL="2971800" indent="-228600" eaLnBrk="0" fontAlgn="base" hangingPunct="0">
              <a:spcBef>
                <a:spcPct val="0"/>
              </a:spcBef>
              <a:spcAft>
                <a:spcPct val="0"/>
              </a:spcAft>
              <a:defRPr sz="4400">
                <a:solidFill>
                  <a:schemeClr val="tx1"/>
                </a:solidFill>
                <a:latin typeface="DecimaWE Rg" panose="02000000000000000000" pitchFamily="2" charset="0"/>
              </a:defRPr>
            </a:lvl7pPr>
            <a:lvl8pPr marL="3429000" indent="-228600" eaLnBrk="0" fontAlgn="base" hangingPunct="0">
              <a:spcBef>
                <a:spcPct val="0"/>
              </a:spcBef>
              <a:spcAft>
                <a:spcPct val="0"/>
              </a:spcAft>
              <a:defRPr sz="4400">
                <a:solidFill>
                  <a:schemeClr val="tx1"/>
                </a:solidFill>
                <a:latin typeface="DecimaWE Rg" panose="02000000000000000000" pitchFamily="2" charset="0"/>
              </a:defRPr>
            </a:lvl8pPr>
            <a:lvl9pPr marL="3886200" indent="-228600" eaLnBrk="0" fontAlgn="base" hangingPunct="0">
              <a:spcBef>
                <a:spcPct val="0"/>
              </a:spcBef>
              <a:spcAft>
                <a:spcPct val="0"/>
              </a:spcAft>
              <a:defRPr sz="4400">
                <a:solidFill>
                  <a:schemeClr val="tx1"/>
                </a:solidFill>
                <a:latin typeface="DecimaWE Rg" panose="02000000000000000000" pitchFamily="2" charset="0"/>
              </a:defRPr>
            </a:lvl9pPr>
          </a:lstStyle>
          <a:p>
            <a:pPr eaLnBrk="1" hangingPunct="1">
              <a:spcBef>
                <a:spcPct val="50000"/>
              </a:spcBef>
            </a:pPr>
            <a:r>
              <a:rPr lang="it-IT" altLang="it-IT" sz="2000" dirty="0">
                <a:solidFill>
                  <a:schemeClr val="bg1"/>
                </a:solidFill>
              </a:rPr>
              <a:t>Direzione Centrale patrimonio, demanio, servizi generali e sistemi informativi Servizio Centrale unica di committenza e provveditorato</a:t>
            </a:r>
          </a:p>
          <a:p>
            <a:pPr eaLnBrk="1" hangingPunct="1">
              <a:spcBef>
                <a:spcPct val="50000"/>
              </a:spcBef>
            </a:pPr>
            <a:endParaRPr lang="it-IT" altLang="it-IT" sz="2000" dirty="0">
              <a:solidFill>
                <a:schemeClr val="bg1"/>
              </a:solidFill>
            </a:endParaRPr>
          </a:p>
        </p:txBody>
      </p:sp>
    </p:spTree>
    <p:extLst>
      <p:ext uri="{BB962C8B-B14F-4D97-AF65-F5344CB8AC3E}">
        <p14:creationId xmlns:p14="http://schemas.microsoft.com/office/powerpoint/2010/main" val="832764188"/>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A4E356-1BB9-34ED-7741-0B1B2BD0D1DC}"/>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B1C3DC15-5630-9A47-8D86-8D603FE0DEF8}"/>
              </a:ext>
            </a:extLst>
          </p:cNvPr>
          <p:cNvSpPr>
            <a:spLocks noGrp="1"/>
          </p:cNvSpPr>
          <p:nvPr>
            <p:ph type="title"/>
          </p:nvPr>
        </p:nvSpPr>
        <p:spPr>
          <a:xfrm>
            <a:off x="400050" y="990600"/>
            <a:ext cx="8058150" cy="692059"/>
          </a:xfrm>
        </p:spPr>
        <p:txBody>
          <a:bodyPr/>
          <a:lstStyle/>
          <a:p>
            <a:pPr algn="ctr"/>
            <a:r>
              <a:rPr lang="it-IT" sz="3200" dirty="0"/>
              <a:t>LA PROGRAMMAZIONE DELLA </a:t>
            </a:r>
            <a:br>
              <a:rPr lang="it-IT" sz="3200" dirty="0"/>
            </a:br>
            <a:r>
              <a:rPr lang="it-IT" sz="3200" dirty="0"/>
              <a:t>CUC-SOGGETTO AGGREGATORE</a:t>
            </a:r>
            <a:br>
              <a:rPr lang="it-IT" dirty="0"/>
            </a:br>
            <a:endParaRPr lang="it-IT" dirty="0"/>
          </a:p>
        </p:txBody>
      </p:sp>
      <p:sp>
        <p:nvSpPr>
          <p:cNvPr id="4" name="Segnaposto contenuto 3">
            <a:extLst>
              <a:ext uri="{FF2B5EF4-FFF2-40B4-BE49-F238E27FC236}">
                <a16:creationId xmlns:a16="http://schemas.microsoft.com/office/drawing/2014/main" id="{55A74947-D086-D638-A8AF-65F0FADDF489}"/>
              </a:ext>
            </a:extLst>
          </p:cNvPr>
          <p:cNvSpPr>
            <a:spLocks noGrp="1"/>
          </p:cNvSpPr>
          <p:nvPr>
            <p:ph idx="1"/>
          </p:nvPr>
        </p:nvSpPr>
        <p:spPr>
          <a:xfrm>
            <a:off x="400050" y="2204864"/>
            <a:ext cx="8058150" cy="3312368"/>
          </a:xfrm>
        </p:spPr>
        <p:txBody>
          <a:bodyPr/>
          <a:lstStyle/>
          <a:p>
            <a:pPr marL="457200" indent="-457200">
              <a:buFont typeface="Wingdings" panose="05000000000000000000" pitchFamily="2" charset="2"/>
              <a:buChar char="ü"/>
            </a:pPr>
            <a:r>
              <a:rPr lang="it-IT" sz="3200" b="1" i="1" dirty="0"/>
              <a:t>Programmazione triennale degli acquisti di beni e servizi Amministrazione regionale </a:t>
            </a:r>
            <a:r>
              <a:rPr lang="it-IT" sz="2000" b="1" i="1" dirty="0"/>
              <a:t>(ex. art. 37 D.LGS 36/2023)</a:t>
            </a:r>
          </a:p>
          <a:p>
            <a:pPr marL="457200" indent="-457200">
              <a:buFont typeface="Wingdings" panose="05000000000000000000" pitchFamily="2" charset="2"/>
              <a:buChar char="ü"/>
            </a:pPr>
            <a:r>
              <a:rPr lang="it-IT" sz="3200" b="1" i="1" dirty="0"/>
              <a:t>Pianificazione triennale degli acquisti di beni e servizi CUC-SA </a:t>
            </a:r>
            <a:r>
              <a:rPr lang="it-IT" sz="2000" b="1" i="1" dirty="0"/>
              <a:t>(ex. art 47 L.R. 26/2014)</a:t>
            </a:r>
          </a:p>
          <a:p>
            <a:pPr marL="457200" indent="-457200">
              <a:buFont typeface="Wingdings" panose="05000000000000000000" pitchFamily="2" charset="2"/>
              <a:buChar char="ü"/>
            </a:pPr>
            <a:r>
              <a:rPr lang="it-IT" sz="3200" b="1" i="1" dirty="0"/>
              <a:t>Pianificazione integrata dei Soggetti aggregatori</a:t>
            </a:r>
            <a:endParaRPr lang="it-IT" sz="3200" b="1" dirty="0"/>
          </a:p>
        </p:txBody>
      </p:sp>
      <p:sp>
        <p:nvSpPr>
          <p:cNvPr id="3" name="Rettangolo 2">
            <a:extLst>
              <a:ext uri="{FF2B5EF4-FFF2-40B4-BE49-F238E27FC236}">
                <a16:creationId xmlns:a16="http://schemas.microsoft.com/office/drawing/2014/main" id="{0C46224A-4083-3B6B-7A46-4BD2FCC51B51}"/>
              </a:ext>
            </a:extLst>
          </p:cNvPr>
          <p:cNvSpPr/>
          <p:nvPr/>
        </p:nvSpPr>
        <p:spPr bwMode="auto">
          <a:xfrm>
            <a:off x="322164" y="6237312"/>
            <a:ext cx="7058148" cy="432048"/>
          </a:xfrm>
          <a:prstGeom prst="rect">
            <a:avLst/>
          </a:prstGeom>
          <a:solidFill>
            <a:srgbClr val="21449C"/>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it-IT" sz="4400" b="0" i="0" u="none" strike="noStrike" cap="none" normalizeH="0" baseline="0">
              <a:ln>
                <a:noFill/>
              </a:ln>
              <a:solidFill>
                <a:schemeClr val="tx1"/>
              </a:solidFill>
              <a:effectLst/>
              <a:latin typeface="DecimaWE Rg" panose="02000000000000000000" pitchFamily="2" charset="0"/>
            </a:endParaRPr>
          </a:p>
        </p:txBody>
      </p:sp>
      <p:sp>
        <p:nvSpPr>
          <p:cNvPr id="8" name="Text Box 27">
            <a:extLst>
              <a:ext uri="{FF2B5EF4-FFF2-40B4-BE49-F238E27FC236}">
                <a16:creationId xmlns:a16="http://schemas.microsoft.com/office/drawing/2014/main" id="{16B3DC7B-D393-C2A0-BDB5-8CB0D27B3020}"/>
              </a:ext>
            </a:extLst>
          </p:cNvPr>
          <p:cNvSpPr txBox="1">
            <a:spLocks noChangeArrowheads="1"/>
          </p:cNvSpPr>
          <p:nvPr/>
        </p:nvSpPr>
        <p:spPr bwMode="auto">
          <a:xfrm>
            <a:off x="400050" y="6093296"/>
            <a:ext cx="7981950" cy="1077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ctr">
            <a:spAutoFit/>
          </a:bodyPr>
          <a:lstStyle>
            <a:lvl1pPr>
              <a:defRPr sz="4400">
                <a:solidFill>
                  <a:schemeClr val="tx1"/>
                </a:solidFill>
                <a:latin typeface="DecimaWE Rg" panose="02000000000000000000" pitchFamily="2" charset="0"/>
              </a:defRPr>
            </a:lvl1pPr>
            <a:lvl2pPr marL="742950" indent="-285750">
              <a:defRPr sz="4400">
                <a:solidFill>
                  <a:schemeClr val="tx1"/>
                </a:solidFill>
                <a:latin typeface="DecimaWE Rg" panose="02000000000000000000" pitchFamily="2" charset="0"/>
              </a:defRPr>
            </a:lvl2pPr>
            <a:lvl3pPr marL="1143000" indent="-228600">
              <a:defRPr sz="4400">
                <a:solidFill>
                  <a:schemeClr val="tx1"/>
                </a:solidFill>
                <a:latin typeface="DecimaWE Rg" panose="02000000000000000000" pitchFamily="2" charset="0"/>
              </a:defRPr>
            </a:lvl3pPr>
            <a:lvl4pPr marL="1600200" indent="-228600">
              <a:defRPr sz="4400">
                <a:solidFill>
                  <a:schemeClr val="tx1"/>
                </a:solidFill>
                <a:latin typeface="DecimaWE Rg" panose="02000000000000000000" pitchFamily="2" charset="0"/>
              </a:defRPr>
            </a:lvl4pPr>
            <a:lvl5pPr marL="2057400" indent="-228600">
              <a:defRPr sz="4400">
                <a:solidFill>
                  <a:schemeClr val="tx1"/>
                </a:solidFill>
                <a:latin typeface="DecimaWE Rg" panose="02000000000000000000" pitchFamily="2" charset="0"/>
              </a:defRPr>
            </a:lvl5pPr>
            <a:lvl6pPr marL="2514600" indent="-228600" eaLnBrk="0" fontAlgn="base" hangingPunct="0">
              <a:spcBef>
                <a:spcPct val="0"/>
              </a:spcBef>
              <a:spcAft>
                <a:spcPct val="0"/>
              </a:spcAft>
              <a:defRPr sz="4400">
                <a:solidFill>
                  <a:schemeClr val="tx1"/>
                </a:solidFill>
                <a:latin typeface="DecimaWE Rg" panose="02000000000000000000" pitchFamily="2" charset="0"/>
              </a:defRPr>
            </a:lvl6pPr>
            <a:lvl7pPr marL="2971800" indent="-228600" eaLnBrk="0" fontAlgn="base" hangingPunct="0">
              <a:spcBef>
                <a:spcPct val="0"/>
              </a:spcBef>
              <a:spcAft>
                <a:spcPct val="0"/>
              </a:spcAft>
              <a:defRPr sz="4400">
                <a:solidFill>
                  <a:schemeClr val="tx1"/>
                </a:solidFill>
                <a:latin typeface="DecimaWE Rg" panose="02000000000000000000" pitchFamily="2" charset="0"/>
              </a:defRPr>
            </a:lvl7pPr>
            <a:lvl8pPr marL="3429000" indent="-228600" eaLnBrk="0" fontAlgn="base" hangingPunct="0">
              <a:spcBef>
                <a:spcPct val="0"/>
              </a:spcBef>
              <a:spcAft>
                <a:spcPct val="0"/>
              </a:spcAft>
              <a:defRPr sz="4400">
                <a:solidFill>
                  <a:schemeClr val="tx1"/>
                </a:solidFill>
                <a:latin typeface="DecimaWE Rg" panose="02000000000000000000" pitchFamily="2" charset="0"/>
              </a:defRPr>
            </a:lvl8pPr>
            <a:lvl9pPr marL="3886200" indent="-228600" eaLnBrk="0" fontAlgn="base" hangingPunct="0">
              <a:spcBef>
                <a:spcPct val="0"/>
              </a:spcBef>
              <a:spcAft>
                <a:spcPct val="0"/>
              </a:spcAft>
              <a:defRPr sz="4400">
                <a:solidFill>
                  <a:schemeClr val="tx1"/>
                </a:solidFill>
                <a:latin typeface="DecimaWE Rg" panose="02000000000000000000" pitchFamily="2" charset="0"/>
              </a:defRPr>
            </a:lvl9pPr>
          </a:lstStyle>
          <a:p>
            <a:pPr eaLnBrk="1" hangingPunct="1">
              <a:spcBef>
                <a:spcPct val="50000"/>
              </a:spcBef>
            </a:pPr>
            <a:r>
              <a:rPr lang="it-IT" altLang="it-IT" sz="2000" dirty="0">
                <a:solidFill>
                  <a:schemeClr val="bg1"/>
                </a:solidFill>
              </a:rPr>
              <a:t>Direzione Centrale patrimonio, demanio, servizi generali e sistemi informativi Servizio Centrale unica di committenza e provveditorato</a:t>
            </a:r>
          </a:p>
          <a:p>
            <a:pPr eaLnBrk="1" hangingPunct="1">
              <a:spcBef>
                <a:spcPct val="50000"/>
              </a:spcBef>
            </a:pPr>
            <a:endParaRPr lang="it-IT" altLang="it-IT" sz="2000" dirty="0">
              <a:solidFill>
                <a:schemeClr val="bg1"/>
              </a:solidFill>
            </a:endParaRPr>
          </a:p>
        </p:txBody>
      </p:sp>
    </p:spTree>
    <p:extLst>
      <p:ext uri="{BB962C8B-B14F-4D97-AF65-F5344CB8AC3E}">
        <p14:creationId xmlns:p14="http://schemas.microsoft.com/office/powerpoint/2010/main" val="1556599124"/>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B6AC29-F7E9-8CE2-1043-01DC861C137C}"/>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C130090F-21E1-1CF6-2E54-E40EA1F03096}"/>
              </a:ext>
            </a:extLst>
          </p:cNvPr>
          <p:cNvSpPr>
            <a:spLocks noGrp="1"/>
          </p:cNvSpPr>
          <p:nvPr>
            <p:ph type="title"/>
          </p:nvPr>
        </p:nvSpPr>
        <p:spPr>
          <a:xfrm>
            <a:off x="400050" y="990600"/>
            <a:ext cx="8058150" cy="692059"/>
          </a:xfrm>
        </p:spPr>
        <p:txBody>
          <a:bodyPr/>
          <a:lstStyle/>
          <a:p>
            <a:r>
              <a:rPr lang="it-IT" dirty="0"/>
              <a:t>La Programmazione triennale degli acquisti di beni e servizi </a:t>
            </a:r>
            <a:r>
              <a:rPr lang="it-IT" sz="2000" dirty="0"/>
              <a:t>(art.37 </a:t>
            </a:r>
            <a:r>
              <a:rPr lang="it-IT" sz="2000" dirty="0" err="1"/>
              <a:t>D.Lgs</a:t>
            </a:r>
            <a:r>
              <a:rPr lang="it-IT" sz="2000" dirty="0"/>
              <a:t> 36/2023)</a:t>
            </a:r>
          </a:p>
        </p:txBody>
      </p:sp>
      <p:sp>
        <p:nvSpPr>
          <p:cNvPr id="4" name="Segnaposto contenuto 3">
            <a:extLst>
              <a:ext uri="{FF2B5EF4-FFF2-40B4-BE49-F238E27FC236}">
                <a16:creationId xmlns:a16="http://schemas.microsoft.com/office/drawing/2014/main" id="{87AD5040-68B5-46AC-AA4C-1F84E2D0B8CE}"/>
              </a:ext>
            </a:extLst>
          </p:cNvPr>
          <p:cNvSpPr>
            <a:spLocks noGrp="1"/>
          </p:cNvSpPr>
          <p:nvPr>
            <p:ph idx="1"/>
          </p:nvPr>
        </p:nvSpPr>
        <p:spPr>
          <a:xfrm>
            <a:off x="361950" y="2267798"/>
            <a:ext cx="8058150" cy="3384376"/>
          </a:xfrm>
        </p:spPr>
        <p:txBody>
          <a:bodyPr/>
          <a:lstStyle/>
          <a:p>
            <a:pPr marL="342900" lvl="0" indent="-342900">
              <a:buFont typeface="Wingdings" panose="05000000000000000000" pitchFamily="2" charset="2"/>
              <a:buChar char="ü"/>
            </a:pPr>
            <a:r>
              <a:rPr lang="it-IT" sz="2000" b="1" dirty="0"/>
              <a:t>Programmazione triennale</a:t>
            </a:r>
            <a:r>
              <a:rPr lang="it-IT" sz="2000" dirty="0"/>
              <a:t>: pianificazione degli acquisti di beni e servizi su un orizzonte di tre anni</a:t>
            </a:r>
          </a:p>
          <a:p>
            <a:pPr marL="342900" lvl="0" indent="-342900">
              <a:buFont typeface="Wingdings" panose="05000000000000000000" pitchFamily="2" charset="2"/>
              <a:buChar char="ü"/>
            </a:pPr>
            <a:r>
              <a:rPr lang="it-IT" sz="2000" b="1" dirty="0"/>
              <a:t>Soglia di inclusione</a:t>
            </a:r>
            <a:r>
              <a:rPr lang="it-IT" sz="2000" dirty="0"/>
              <a:t>: importo stimato pari o superiore a 140.000 euro</a:t>
            </a:r>
          </a:p>
          <a:p>
            <a:pPr marL="342900" lvl="0" indent="-342900">
              <a:buFont typeface="Wingdings" panose="05000000000000000000" pitchFamily="2" charset="2"/>
              <a:buChar char="ü"/>
            </a:pPr>
            <a:r>
              <a:rPr lang="it-IT" sz="2000" b="1" dirty="0"/>
              <a:t>Coerenza finanziaria</a:t>
            </a:r>
            <a:r>
              <a:rPr lang="it-IT" sz="2000" dirty="0"/>
              <a:t>: raccordo con i documenti programmatori e il bilancio</a:t>
            </a:r>
          </a:p>
          <a:p>
            <a:pPr marL="342900" lvl="0" indent="-342900">
              <a:buFont typeface="Wingdings" panose="05000000000000000000" pitchFamily="2" charset="2"/>
              <a:buChar char="ü"/>
            </a:pPr>
            <a:r>
              <a:rPr lang="it-IT" sz="2000" b="1" dirty="0"/>
              <a:t>Aggiornamento annuale</a:t>
            </a:r>
            <a:r>
              <a:rPr lang="it-IT" sz="2000" dirty="0"/>
              <a:t>: revisione del programma in relazione alle esigenze dell’amministrazione</a:t>
            </a:r>
          </a:p>
          <a:p>
            <a:pPr marL="342900" lvl="0" indent="-342900">
              <a:buFont typeface="Wingdings" panose="05000000000000000000" pitchFamily="2" charset="2"/>
              <a:buChar char="ü"/>
            </a:pPr>
            <a:r>
              <a:rPr lang="it-IT" sz="2000" b="1" dirty="0"/>
              <a:t>Modifica del programma in corso d’anno: </a:t>
            </a:r>
            <a:r>
              <a:rPr lang="it-IT" sz="2000" dirty="0"/>
              <a:t>(Allegato I.5 art 7 comma 8)</a:t>
            </a:r>
          </a:p>
          <a:p>
            <a:pPr marL="342900" lvl="0" indent="-342900">
              <a:buFont typeface="Wingdings" panose="05000000000000000000" pitchFamily="2" charset="2"/>
              <a:buChar char="ü"/>
            </a:pPr>
            <a:r>
              <a:rPr lang="it-IT" sz="2000" b="1" dirty="0"/>
              <a:t>Pubblicità</a:t>
            </a:r>
            <a:r>
              <a:rPr lang="it-IT" sz="2000" dirty="0"/>
              <a:t>: pubblicazione sul sito istituzionale e nella Banca dati nazionale dei contratti pubblici (BDNCP) e sul sito istituzionale nella sezione AT</a:t>
            </a:r>
          </a:p>
          <a:p>
            <a:endParaRPr lang="it-IT" sz="1200" b="1" dirty="0"/>
          </a:p>
        </p:txBody>
      </p:sp>
      <p:sp>
        <p:nvSpPr>
          <p:cNvPr id="3" name="Rettangolo 2">
            <a:extLst>
              <a:ext uri="{FF2B5EF4-FFF2-40B4-BE49-F238E27FC236}">
                <a16:creationId xmlns:a16="http://schemas.microsoft.com/office/drawing/2014/main" id="{00B62394-EFEC-468C-8C26-E805104CEC93}"/>
              </a:ext>
            </a:extLst>
          </p:cNvPr>
          <p:cNvSpPr/>
          <p:nvPr/>
        </p:nvSpPr>
        <p:spPr bwMode="auto">
          <a:xfrm>
            <a:off x="322164" y="6237312"/>
            <a:ext cx="7058148" cy="432048"/>
          </a:xfrm>
          <a:prstGeom prst="rect">
            <a:avLst/>
          </a:prstGeom>
          <a:solidFill>
            <a:srgbClr val="21449C"/>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it-IT" sz="4400" b="0" i="0" u="none" strike="noStrike" cap="none" normalizeH="0" baseline="0">
              <a:ln>
                <a:noFill/>
              </a:ln>
              <a:solidFill>
                <a:schemeClr val="tx1"/>
              </a:solidFill>
              <a:effectLst/>
              <a:latin typeface="DecimaWE Rg" panose="02000000000000000000" pitchFamily="2" charset="0"/>
            </a:endParaRPr>
          </a:p>
        </p:txBody>
      </p:sp>
      <p:sp>
        <p:nvSpPr>
          <p:cNvPr id="8" name="Text Box 27">
            <a:extLst>
              <a:ext uri="{FF2B5EF4-FFF2-40B4-BE49-F238E27FC236}">
                <a16:creationId xmlns:a16="http://schemas.microsoft.com/office/drawing/2014/main" id="{13BF487F-853C-CA5C-4FE4-A43D22BB59E0}"/>
              </a:ext>
            </a:extLst>
          </p:cNvPr>
          <p:cNvSpPr txBox="1">
            <a:spLocks noChangeArrowheads="1"/>
          </p:cNvSpPr>
          <p:nvPr/>
        </p:nvSpPr>
        <p:spPr bwMode="auto">
          <a:xfrm>
            <a:off x="400050" y="6093296"/>
            <a:ext cx="7981950" cy="1077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ctr">
            <a:spAutoFit/>
          </a:bodyPr>
          <a:lstStyle>
            <a:lvl1pPr>
              <a:defRPr sz="4400">
                <a:solidFill>
                  <a:schemeClr val="tx1"/>
                </a:solidFill>
                <a:latin typeface="DecimaWE Rg" panose="02000000000000000000" pitchFamily="2" charset="0"/>
              </a:defRPr>
            </a:lvl1pPr>
            <a:lvl2pPr marL="742950" indent="-285750">
              <a:defRPr sz="4400">
                <a:solidFill>
                  <a:schemeClr val="tx1"/>
                </a:solidFill>
                <a:latin typeface="DecimaWE Rg" panose="02000000000000000000" pitchFamily="2" charset="0"/>
              </a:defRPr>
            </a:lvl2pPr>
            <a:lvl3pPr marL="1143000" indent="-228600">
              <a:defRPr sz="4400">
                <a:solidFill>
                  <a:schemeClr val="tx1"/>
                </a:solidFill>
                <a:latin typeface="DecimaWE Rg" panose="02000000000000000000" pitchFamily="2" charset="0"/>
              </a:defRPr>
            </a:lvl3pPr>
            <a:lvl4pPr marL="1600200" indent="-228600">
              <a:defRPr sz="4400">
                <a:solidFill>
                  <a:schemeClr val="tx1"/>
                </a:solidFill>
                <a:latin typeface="DecimaWE Rg" panose="02000000000000000000" pitchFamily="2" charset="0"/>
              </a:defRPr>
            </a:lvl4pPr>
            <a:lvl5pPr marL="2057400" indent="-228600">
              <a:defRPr sz="4400">
                <a:solidFill>
                  <a:schemeClr val="tx1"/>
                </a:solidFill>
                <a:latin typeface="DecimaWE Rg" panose="02000000000000000000" pitchFamily="2" charset="0"/>
              </a:defRPr>
            </a:lvl5pPr>
            <a:lvl6pPr marL="2514600" indent="-228600" eaLnBrk="0" fontAlgn="base" hangingPunct="0">
              <a:spcBef>
                <a:spcPct val="0"/>
              </a:spcBef>
              <a:spcAft>
                <a:spcPct val="0"/>
              </a:spcAft>
              <a:defRPr sz="4400">
                <a:solidFill>
                  <a:schemeClr val="tx1"/>
                </a:solidFill>
                <a:latin typeface="DecimaWE Rg" panose="02000000000000000000" pitchFamily="2" charset="0"/>
              </a:defRPr>
            </a:lvl6pPr>
            <a:lvl7pPr marL="2971800" indent="-228600" eaLnBrk="0" fontAlgn="base" hangingPunct="0">
              <a:spcBef>
                <a:spcPct val="0"/>
              </a:spcBef>
              <a:spcAft>
                <a:spcPct val="0"/>
              </a:spcAft>
              <a:defRPr sz="4400">
                <a:solidFill>
                  <a:schemeClr val="tx1"/>
                </a:solidFill>
                <a:latin typeface="DecimaWE Rg" panose="02000000000000000000" pitchFamily="2" charset="0"/>
              </a:defRPr>
            </a:lvl7pPr>
            <a:lvl8pPr marL="3429000" indent="-228600" eaLnBrk="0" fontAlgn="base" hangingPunct="0">
              <a:spcBef>
                <a:spcPct val="0"/>
              </a:spcBef>
              <a:spcAft>
                <a:spcPct val="0"/>
              </a:spcAft>
              <a:defRPr sz="4400">
                <a:solidFill>
                  <a:schemeClr val="tx1"/>
                </a:solidFill>
                <a:latin typeface="DecimaWE Rg" panose="02000000000000000000" pitchFamily="2" charset="0"/>
              </a:defRPr>
            </a:lvl8pPr>
            <a:lvl9pPr marL="3886200" indent="-228600" eaLnBrk="0" fontAlgn="base" hangingPunct="0">
              <a:spcBef>
                <a:spcPct val="0"/>
              </a:spcBef>
              <a:spcAft>
                <a:spcPct val="0"/>
              </a:spcAft>
              <a:defRPr sz="4400">
                <a:solidFill>
                  <a:schemeClr val="tx1"/>
                </a:solidFill>
                <a:latin typeface="DecimaWE Rg" panose="02000000000000000000" pitchFamily="2" charset="0"/>
              </a:defRPr>
            </a:lvl9pPr>
          </a:lstStyle>
          <a:p>
            <a:pPr eaLnBrk="1" hangingPunct="1">
              <a:spcBef>
                <a:spcPct val="50000"/>
              </a:spcBef>
            </a:pPr>
            <a:r>
              <a:rPr lang="it-IT" altLang="it-IT" sz="2000" dirty="0">
                <a:solidFill>
                  <a:schemeClr val="bg1"/>
                </a:solidFill>
              </a:rPr>
              <a:t>Direzione Centrale patrimonio, demanio, servizi generali e sistemi informativi Servizio Centrale unica di committenza e provveditorato</a:t>
            </a:r>
          </a:p>
          <a:p>
            <a:pPr eaLnBrk="1" hangingPunct="1">
              <a:spcBef>
                <a:spcPct val="50000"/>
              </a:spcBef>
            </a:pPr>
            <a:endParaRPr lang="it-IT" altLang="it-IT" sz="2000" dirty="0">
              <a:solidFill>
                <a:schemeClr val="bg1"/>
              </a:solidFill>
            </a:endParaRPr>
          </a:p>
        </p:txBody>
      </p:sp>
    </p:spTree>
    <p:extLst>
      <p:ext uri="{BB962C8B-B14F-4D97-AF65-F5344CB8AC3E}">
        <p14:creationId xmlns:p14="http://schemas.microsoft.com/office/powerpoint/2010/main" val="2492914374"/>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51B0BF-44D1-5489-FF70-4B967D22E65C}"/>
            </a:ext>
          </a:extLst>
        </p:cNvPr>
        <p:cNvGrpSpPr/>
        <p:nvPr/>
      </p:nvGrpSpPr>
      <p:grpSpPr>
        <a:xfrm>
          <a:off x="0" y="0"/>
          <a:ext cx="0" cy="0"/>
          <a:chOff x="0" y="0"/>
          <a:chExt cx="0" cy="0"/>
        </a:xfrm>
      </p:grpSpPr>
      <p:sp>
        <p:nvSpPr>
          <p:cNvPr id="10" name="Titolo 9">
            <a:extLst>
              <a:ext uri="{FF2B5EF4-FFF2-40B4-BE49-F238E27FC236}">
                <a16:creationId xmlns:a16="http://schemas.microsoft.com/office/drawing/2014/main" id="{672DD0EF-EA9C-FB9E-5BB9-E912881DAE29}"/>
              </a:ext>
            </a:extLst>
          </p:cNvPr>
          <p:cNvSpPr>
            <a:spLocks noGrp="1"/>
          </p:cNvSpPr>
          <p:nvPr>
            <p:ph type="title"/>
          </p:nvPr>
        </p:nvSpPr>
        <p:spPr>
          <a:xfrm>
            <a:off x="400050" y="990600"/>
            <a:ext cx="8058150" cy="854224"/>
          </a:xfrm>
        </p:spPr>
        <p:txBody>
          <a:bodyPr/>
          <a:lstStyle/>
          <a:p>
            <a:r>
              <a:rPr lang="it-IT" sz="2400" dirty="0"/>
              <a:t>Programmazione triennale : modulo </a:t>
            </a:r>
            <a:r>
              <a:rPr lang="it-IT" sz="2400" dirty="0" err="1"/>
              <a:t>eAppalti</a:t>
            </a:r>
            <a:r>
              <a:rPr lang="it-IT" sz="2400" dirty="0"/>
              <a:t> GGAP</a:t>
            </a:r>
          </a:p>
        </p:txBody>
      </p:sp>
      <p:sp>
        <p:nvSpPr>
          <p:cNvPr id="12" name="Segnaposto contenuto 11">
            <a:extLst>
              <a:ext uri="{FF2B5EF4-FFF2-40B4-BE49-F238E27FC236}">
                <a16:creationId xmlns:a16="http://schemas.microsoft.com/office/drawing/2014/main" id="{552E8D58-BC26-D863-E945-0D21876B2AAE}"/>
              </a:ext>
            </a:extLst>
          </p:cNvPr>
          <p:cNvSpPr>
            <a:spLocks noGrp="1"/>
          </p:cNvSpPr>
          <p:nvPr>
            <p:ph sz="half" idx="2"/>
          </p:nvPr>
        </p:nvSpPr>
        <p:spPr/>
        <p:txBody>
          <a:bodyPr/>
          <a:lstStyle/>
          <a:p>
            <a:r>
              <a:rPr lang="it-IT" sz="1600" b="1" dirty="0">
                <a:solidFill>
                  <a:srgbClr val="0070C0"/>
                </a:solidFill>
              </a:rPr>
              <a:t>PRIMA ANNUALITÀ – ANNUALITÀ</a:t>
            </a:r>
          </a:p>
          <a:p>
            <a:r>
              <a:rPr lang="it-IT" sz="1600" b="1" dirty="0"/>
              <a:t>Prima annualità</a:t>
            </a:r>
            <a:r>
              <a:rPr lang="it-IT" sz="1600" dirty="0"/>
              <a:t>: Programmazione 2027-2029 Prima annualità 2027 ( compilato in automatico dal sistema)</a:t>
            </a:r>
          </a:p>
          <a:p>
            <a:r>
              <a:rPr lang="it-IT" sz="1600" b="1" dirty="0"/>
              <a:t>Annualità</a:t>
            </a:r>
            <a:r>
              <a:rPr lang="it-IT" sz="1600" dirty="0"/>
              <a:t>: anno in cui si intende bandire la gara: es. 2028</a:t>
            </a:r>
          </a:p>
          <a:p>
            <a:r>
              <a:rPr lang="it-IT" sz="1600" b="1" dirty="0">
                <a:solidFill>
                  <a:srgbClr val="0070C0"/>
                </a:solidFill>
              </a:rPr>
              <a:t>QUADRO DELLE RISORSE NECESSARIE PER LA REALIZZAZIONE DELL’ACQUISTO</a:t>
            </a:r>
            <a:br>
              <a:rPr lang="it-IT" sz="1600" dirty="0"/>
            </a:br>
            <a:r>
              <a:rPr lang="it-IT" sz="1600" u="sng" dirty="0"/>
              <a:t>Gli importi vanno inseriti per competenza.</a:t>
            </a:r>
          </a:p>
          <a:p>
            <a:r>
              <a:rPr lang="it-IT" sz="1600" dirty="0"/>
              <a:t>Primo anno è il primo anno della programmazione es. 2027-2028 primo anno 2027. (ES. Gara bandita nel 2027 primo pagamento fatto nel 2028, va compilato il campo del secondo anno)</a:t>
            </a:r>
          </a:p>
        </p:txBody>
      </p:sp>
      <p:sp>
        <p:nvSpPr>
          <p:cNvPr id="3" name="Rettangolo 2">
            <a:extLst>
              <a:ext uri="{FF2B5EF4-FFF2-40B4-BE49-F238E27FC236}">
                <a16:creationId xmlns:a16="http://schemas.microsoft.com/office/drawing/2014/main" id="{A349FA94-C7EC-B163-8980-8CFA20783ED7}"/>
              </a:ext>
            </a:extLst>
          </p:cNvPr>
          <p:cNvSpPr/>
          <p:nvPr/>
        </p:nvSpPr>
        <p:spPr bwMode="auto">
          <a:xfrm>
            <a:off x="322164" y="6237312"/>
            <a:ext cx="7058148" cy="432048"/>
          </a:xfrm>
          <a:prstGeom prst="rect">
            <a:avLst/>
          </a:prstGeom>
          <a:solidFill>
            <a:srgbClr val="21449C"/>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it-IT" sz="4400" b="0" i="0" u="none" strike="noStrike" cap="none" normalizeH="0" baseline="0">
              <a:ln>
                <a:noFill/>
              </a:ln>
              <a:solidFill>
                <a:schemeClr val="tx1"/>
              </a:solidFill>
              <a:effectLst/>
              <a:latin typeface="DecimaWE Rg" panose="02000000000000000000" pitchFamily="2" charset="0"/>
            </a:endParaRPr>
          </a:p>
        </p:txBody>
      </p:sp>
      <p:sp>
        <p:nvSpPr>
          <p:cNvPr id="8" name="Text Box 27">
            <a:extLst>
              <a:ext uri="{FF2B5EF4-FFF2-40B4-BE49-F238E27FC236}">
                <a16:creationId xmlns:a16="http://schemas.microsoft.com/office/drawing/2014/main" id="{0BC6546D-C04A-37B8-A775-FCE33E3D3B45}"/>
              </a:ext>
            </a:extLst>
          </p:cNvPr>
          <p:cNvSpPr txBox="1">
            <a:spLocks noChangeArrowheads="1"/>
          </p:cNvSpPr>
          <p:nvPr/>
        </p:nvSpPr>
        <p:spPr bwMode="auto">
          <a:xfrm>
            <a:off x="400050" y="6093296"/>
            <a:ext cx="7981950" cy="1077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ctr">
            <a:spAutoFit/>
          </a:bodyPr>
          <a:lstStyle>
            <a:lvl1pPr>
              <a:defRPr sz="4400">
                <a:solidFill>
                  <a:schemeClr val="tx1"/>
                </a:solidFill>
                <a:latin typeface="DecimaWE Rg" panose="02000000000000000000" pitchFamily="2" charset="0"/>
              </a:defRPr>
            </a:lvl1pPr>
            <a:lvl2pPr marL="742950" indent="-285750">
              <a:defRPr sz="4400">
                <a:solidFill>
                  <a:schemeClr val="tx1"/>
                </a:solidFill>
                <a:latin typeface="DecimaWE Rg" panose="02000000000000000000" pitchFamily="2" charset="0"/>
              </a:defRPr>
            </a:lvl2pPr>
            <a:lvl3pPr marL="1143000" indent="-228600">
              <a:defRPr sz="4400">
                <a:solidFill>
                  <a:schemeClr val="tx1"/>
                </a:solidFill>
                <a:latin typeface="DecimaWE Rg" panose="02000000000000000000" pitchFamily="2" charset="0"/>
              </a:defRPr>
            </a:lvl3pPr>
            <a:lvl4pPr marL="1600200" indent="-228600">
              <a:defRPr sz="4400">
                <a:solidFill>
                  <a:schemeClr val="tx1"/>
                </a:solidFill>
                <a:latin typeface="DecimaWE Rg" panose="02000000000000000000" pitchFamily="2" charset="0"/>
              </a:defRPr>
            </a:lvl4pPr>
            <a:lvl5pPr marL="2057400" indent="-228600">
              <a:defRPr sz="4400">
                <a:solidFill>
                  <a:schemeClr val="tx1"/>
                </a:solidFill>
                <a:latin typeface="DecimaWE Rg" panose="02000000000000000000" pitchFamily="2" charset="0"/>
              </a:defRPr>
            </a:lvl5pPr>
            <a:lvl6pPr marL="2514600" indent="-228600" eaLnBrk="0" fontAlgn="base" hangingPunct="0">
              <a:spcBef>
                <a:spcPct val="0"/>
              </a:spcBef>
              <a:spcAft>
                <a:spcPct val="0"/>
              </a:spcAft>
              <a:defRPr sz="4400">
                <a:solidFill>
                  <a:schemeClr val="tx1"/>
                </a:solidFill>
                <a:latin typeface="DecimaWE Rg" panose="02000000000000000000" pitchFamily="2" charset="0"/>
              </a:defRPr>
            </a:lvl6pPr>
            <a:lvl7pPr marL="2971800" indent="-228600" eaLnBrk="0" fontAlgn="base" hangingPunct="0">
              <a:spcBef>
                <a:spcPct val="0"/>
              </a:spcBef>
              <a:spcAft>
                <a:spcPct val="0"/>
              </a:spcAft>
              <a:defRPr sz="4400">
                <a:solidFill>
                  <a:schemeClr val="tx1"/>
                </a:solidFill>
                <a:latin typeface="DecimaWE Rg" panose="02000000000000000000" pitchFamily="2" charset="0"/>
              </a:defRPr>
            </a:lvl7pPr>
            <a:lvl8pPr marL="3429000" indent="-228600" eaLnBrk="0" fontAlgn="base" hangingPunct="0">
              <a:spcBef>
                <a:spcPct val="0"/>
              </a:spcBef>
              <a:spcAft>
                <a:spcPct val="0"/>
              </a:spcAft>
              <a:defRPr sz="4400">
                <a:solidFill>
                  <a:schemeClr val="tx1"/>
                </a:solidFill>
                <a:latin typeface="DecimaWE Rg" panose="02000000000000000000" pitchFamily="2" charset="0"/>
              </a:defRPr>
            </a:lvl8pPr>
            <a:lvl9pPr marL="3886200" indent="-228600" eaLnBrk="0" fontAlgn="base" hangingPunct="0">
              <a:spcBef>
                <a:spcPct val="0"/>
              </a:spcBef>
              <a:spcAft>
                <a:spcPct val="0"/>
              </a:spcAft>
              <a:defRPr sz="4400">
                <a:solidFill>
                  <a:schemeClr val="tx1"/>
                </a:solidFill>
                <a:latin typeface="DecimaWE Rg" panose="02000000000000000000" pitchFamily="2" charset="0"/>
              </a:defRPr>
            </a:lvl9pPr>
          </a:lstStyle>
          <a:p>
            <a:pPr eaLnBrk="1" hangingPunct="1">
              <a:spcBef>
                <a:spcPct val="50000"/>
              </a:spcBef>
            </a:pPr>
            <a:r>
              <a:rPr lang="it-IT" altLang="it-IT" sz="2000" dirty="0">
                <a:solidFill>
                  <a:schemeClr val="bg1"/>
                </a:solidFill>
              </a:rPr>
              <a:t>Direzione Centrale patrimonio, demanio, servizi generali e sistemi informativi Servizio Centrale unica di committenza e provveditorato</a:t>
            </a:r>
          </a:p>
          <a:p>
            <a:pPr eaLnBrk="1" hangingPunct="1">
              <a:spcBef>
                <a:spcPct val="50000"/>
              </a:spcBef>
            </a:pPr>
            <a:endParaRPr lang="it-IT" altLang="it-IT" sz="2000" dirty="0">
              <a:solidFill>
                <a:schemeClr val="bg1"/>
              </a:solidFill>
            </a:endParaRPr>
          </a:p>
        </p:txBody>
      </p:sp>
      <p:pic>
        <p:nvPicPr>
          <p:cNvPr id="13" name="Segnaposto contenuto 5">
            <a:extLst>
              <a:ext uri="{FF2B5EF4-FFF2-40B4-BE49-F238E27FC236}">
                <a16:creationId xmlns:a16="http://schemas.microsoft.com/office/drawing/2014/main" id="{0C64CB46-A0D7-2954-EE4A-FFE2184EE263}"/>
              </a:ext>
            </a:extLst>
          </p:cNvPr>
          <p:cNvPicPr>
            <a:picLocks noGrp="1" noChangeAspect="1"/>
          </p:cNvPicPr>
          <p:nvPr>
            <p:ph sz="half" idx="1"/>
          </p:nvPr>
        </p:nvPicPr>
        <p:blipFill>
          <a:blip r:embed="rId2"/>
          <a:stretch>
            <a:fillRect/>
          </a:stretch>
        </p:blipFill>
        <p:spPr>
          <a:xfrm>
            <a:off x="400050" y="2451720"/>
            <a:ext cx="3952875" cy="2849488"/>
          </a:xfrm>
          <a:prstGeom prst="rect">
            <a:avLst/>
          </a:prstGeom>
        </p:spPr>
      </p:pic>
    </p:spTree>
    <p:extLst>
      <p:ext uri="{BB962C8B-B14F-4D97-AF65-F5344CB8AC3E}">
        <p14:creationId xmlns:p14="http://schemas.microsoft.com/office/powerpoint/2010/main" val="56624428"/>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8B9885-1D94-CD84-B558-070263100F81}"/>
            </a:ext>
          </a:extLst>
        </p:cNvPr>
        <p:cNvGrpSpPr/>
        <p:nvPr/>
      </p:nvGrpSpPr>
      <p:grpSpPr>
        <a:xfrm>
          <a:off x="0" y="0"/>
          <a:ext cx="0" cy="0"/>
          <a:chOff x="0" y="0"/>
          <a:chExt cx="0" cy="0"/>
        </a:xfrm>
      </p:grpSpPr>
      <p:sp>
        <p:nvSpPr>
          <p:cNvPr id="24578" name="Rectangle 2">
            <a:extLst>
              <a:ext uri="{FF2B5EF4-FFF2-40B4-BE49-F238E27FC236}">
                <a16:creationId xmlns:a16="http://schemas.microsoft.com/office/drawing/2014/main" id="{CE9837A9-04F3-BBD2-18C0-43912CD1C990}"/>
              </a:ext>
            </a:extLst>
          </p:cNvPr>
          <p:cNvSpPr>
            <a:spLocks noGrp="1" noChangeArrowheads="1"/>
          </p:cNvSpPr>
          <p:nvPr>
            <p:ph type="title"/>
          </p:nvPr>
        </p:nvSpPr>
        <p:spPr bwMode="auto">
          <a:xfrm>
            <a:off x="400050" y="990600"/>
            <a:ext cx="8058150" cy="6382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defRPr sz="2700" b="1">
                <a:solidFill>
                  <a:srgbClr val="183754"/>
                </a:solidFill>
                <a:latin typeface="Aptos Display"/>
              </a:defRPr>
            </a:pPr>
            <a:r>
              <a:rPr lang="it-IT" sz="3200" dirty="0">
                <a:solidFill>
                  <a:schemeClr val="tx1"/>
                </a:solidFill>
              </a:rPr>
              <a:t>La Pianificazione </a:t>
            </a:r>
            <a:r>
              <a:rPr lang="it-IT" sz="3200" dirty="0">
                <a:solidFill>
                  <a:schemeClr val="tx1"/>
                </a:solidFill>
                <a:latin typeface="Aptos Display"/>
              </a:rPr>
              <a:t>triennale degli acquisti di beni e servizi CUC Soggetto aggregatore</a:t>
            </a:r>
          </a:p>
        </p:txBody>
      </p:sp>
      <p:sp>
        <p:nvSpPr>
          <p:cNvPr id="5" name="Segnaposto contenuto 4">
            <a:extLst>
              <a:ext uri="{FF2B5EF4-FFF2-40B4-BE49-F238E27FC236}">
                <a16:creationId xmlns:a16="http://schemas.microsoft.com/office/drawing/2014/main" id="{587E934C-4051-523B-1410-D21D6535CE2B}"/>
              </a:ext>
            </a:extLst>
          </p:cNvPr>
          <p:cNvSpPr>
            <a:spLocks noGrp="1"/>
          </p:cNvSpPr>
          <p:nvPr>
            <p:ph idx="1"/>
          </p:nvPr>
        </p:nvSpPr>
        <p:spPr>
          <a:xfrm>
            <a:off x="400050" y="2075690"/>
            <a:ext cx="8058150" cy="3791710"/>
          </a:xfrm>
        </p:spPr>
        <p:txBody>
          <a:bodyPr/>
          <a:lstStyle/>
          <a:p>
            <a:pPr lvl="0">
              <a:defRPr/>
            </a:pPr>
            <a:r>
              <a:rPr lang="it-IT" sz="1600" b="1" dirty="0"/>
              <a:t>Raccolta fabbisogni : </a:t>
            </a:r>
            <a:r>
              <a:rPr lang="it-IT" sz="1600" b="1" dirty="0">
                <a:solidFill>
                  <a:srgbClr val="000000"/>
                </a:solidFill>
                <a:latin typeface="DecimaWE Rg"/>
              </a:rPr>
              <a:t>l</a:t>
            </a:r>
            <a:r>
              <a:rPr kumimoji="0" lang="it-IT" sz="1600" b="1" i="0" u="none" strike="noStrike" kern="1200" cap="none" spc="0" normalizeH="0" baseline="0" noProof="0" dirty="0">
                <a:ln>
                  <a:noFill/>
                </a:ln>
                <a:solidFill>
                  <a:srgbClr val="000000"/>
                </a:solidFill>
                <a:effectLst/>
                <a:uLnTx/>
                <a:uFillTx/>
                <a:latin typeface="DecimaWE Rg"/>
                <a:ea typeface="+mn-ea"/>
                <a:cs typeface="+mn-cs"/>
              </a:rPr>
              <a:t>a domanda del territorio come punto di partenza della programmazione</a:t>
            </a:r>
          </a:p>
          <a:p>
            <a:pPr marL="0" marR="0" lvl="0" indent="0" algn="l" defTabSz="914400" rtl="0" eaLnBrk="0" fontAlgn="base" latinLnBrk="0" hangingPunct="0">
              <a:lnSpc>
                <a:spcPct val="100000"/>
              </a:lnSpc>
              <a:spcBef>
                <a:spcPct val="20000"/>
              </a:spcBef>
              <a:spcAft>
                <a:spcPct val="0"/>
              </a:spcAft>
              <a:buClr>
                <a:srgbClr val="21449C"/>
              </a:buClr>
              <a:buSzTx/>
              <a:buFontTx/>
              <a:buNone/>
              <a:tabLst/>
              <a:defRPr/>
            </a:pPr>
            <a:r>
              <a:rPr kumimoji="0" lang="it-IT" sz="1600" b="0" i="0" u="none" strike="noStrike" kern="1200" cap="none" spc="0" normalizeH="0" baseline="0" noProof="0" dirty="0">
                <a:ln>
                  <a:noFill/>
                </a:ln>
                <a:solidFill>
                  <a:srgbClr val="000000"/>
                </a:solidFill>
                <a:effectLst/>
                <a:uLnTx/>
                <a:uFillTx/>
                <a:latin typeface="DecimaWE Rg"/>
                <a:ea typeface="+mn-ea"/>
                <a:cs typeface="+mn-cs"/>
              </a:rPr>
              <a:t>La CUC-SA avvia </a:t>
            </a:r>
            <a:r>
              <a:rPr kumimoji="0" lang="it-IT" sz="1600" b="1" i="0" u="none" strike="noStrike" kern="1200" cap="none" spc="0" normalizeH="0" baseline="0" noProof="0" dirty="0">
                <a:ln>
                  <a:noFill/>
                </a:ln>
                <a:solidFill>
                  <a:srgbClr val="000000"/>
                </a:solidFill>
                <a:effectLst/>
                <a:uLnTx/>
                <a:uFillTx/>
                <a:latin typeface="DecimaWE Rg"/>
                <a:ea typeface="+mn-ea"/>
                <a:cs typeface="+mn-cs"/>
              </a:rPr>
              <a:t>annualmente</a:t>
            </a:r>
            <a:r>
              <a:rPr kumimoji="0" lang="it-IT" sz="1600" b="0" i="0" u="none" strike="noStrike" kern="1200" cap="none" spc="0" normalizeH="0" baseline="0" noProof="0" dirty="0">
                <a:ln>
                  <a:noFill/>
                </a:ln>
                <a:solidFill>
                  <a:srgbClr val="000000"/>
                </a:solidFill>
                <a:effectLst/>
                <a:uLnTx/>
                <a:uFillTx/>
                <a:latin typeface="DecimaWE Rg"/>
                <a:ea typeface="+mn-ea"/>
                <a:cs typeface="+mn-cs"/>
              </a:rPr>
              <a:t>, </a:t>
            </a:r>
            <a:r>
              <a:rPr kumimoji="0" lang="it-IT" sz="1600" i="0" u="none" strike="noStrike" kern="1200" cap="none" spc="0" normalizeH="0" baseline="0" noProof="0" dirty="0">
                <a:ln>
                  <a:noFill/>
                </a:ln>
                <a:solidFill>
                  <a:srgbClr val="000000"/>
                </a:solidFill>
                <a:effectLst/>
                <a:uLnTx/>
                <a:uFillTx/>
                <a:latin typeface="DecimaWE Rg"/>
                <a:ea typeface="+mn-ea"/>
                <a:cs typeface="+mn-cs"/>
              </a:rPr>
              <a:t>a partire dal</a:t>
            </a:r>
            <a:r>
              <a:rPr kumimoji="0" lang="it-IT" sz="1600" b="1" i="0" u="none" strike="noStrike" kern="1200" cap="none" spc="0" normalizeH="0" baseline="0" noProof="0" dirty="0">
                <a:ln>
                  <a:noFill/>
                </a:ln>
                <a:solidFill>
                  <a:srgbClr val="000000"/>
                </a:solidFill>
                <a:effectLst/>
                <a:uLnTx/>
                <a:uFillTx/>
                <a:latin typeface="DecimaWE Rg"/>
                <a:ea typeface="+mn-ea"/>
                <a:cs typeface="+mn-cs"/>
              </a:rPr>
              <a:t> mese di settembre</a:t>
            </a:r>
            <a:r>
              <a:rPr kumimoji="0" lang="it-IT" sz="1600" b="0" i="0" u="none" strike="noStrike" kern="1200" cap="none" spc="0" normalizeH="0" baseline="0" noProof="0" dirty="0">
                <a:ln>
                  <a:noFill/>
                </a:ln>
                <a:solidFill>
                  <a:srgbClr val="000000"/>
                </a:solidFill>
                <a:effectLst/>
                <a:uLnTx/>
                <a:uFillTx/>
                <a:latin typeface="DecimaWE Rg"/>
                <a:ea typeface="+mn-ea"/>
                <a:cs typeface="+mn-cs"/>
              </a:rPr>
              <a:t>, la </a:t>
            </a:r>
            <a:r>
              <a:rPr kumimoji="0" lang="it-IT" sz="1600" b="1" i="0" u="none" strike="noStrike" kern="1200" cap="none" spc="0" normalizeH="0" baseline="0" noProof="0" dirty="0">
                <a:ln>
                  <a:noFill/>
                </a:ln>
                <a:solidFill>
                  <a:srgbClr val="000000"/>
                </a:solidFill>
                <a:effectLst/>
                <a:uLnTx/>
                <a:uFillTx/>
                <a:latin typeface="DecimaWE Rg"/>
                <a:ea typeface="+mn-ea"/>
                <a:cs typeface="+mn-cs"/>
              </a:rPr>
              <a:t>raccolta dei fabbisogni </a:t>
            </a:r>
            <a:r>
              <a:rPr kumimoji="0" lang="it-IT" sz="1600" b="0" i="0" u="none" strike="noStrike" kern="1200" cap="none" spc="0" normalizeH="0" baseline="0" noProof="0" dirty="0">
                <a:ln>
                  <a:noFill/>
                </a:ln>
                <a:solidFill>
                  <a:srgbClr val="000000"/>
                </a:solidFill>
                <a:effectLst/>
                <a:uLnTx/>
                <a:uFillTx/>
                <a:latin typeface="DecimaWE Rg"/>
                <a:ea typeface="+mn-ea"/>
                <a:cs typeface="+mn-cs"/>
              </a:rPr>
              <a:t>di beni e servizi espressi dalle Amministrazioni del territorio regionale.	</a:t>
            </a:r>
          </a:p>
          <a:p>
            <a:pPr>
              <a:defRPr/>
            </a:pPr>
            <a:r>
              <a:rPr lang="it-IT" sz="1600" dirty="0">
                <a:solidFill>
                  <a:srgbClr val="000000"/>
                </a:solidFill>
                <a:latin typeface="DecimaWE Rg"/>
              </a:rPr>
              <a:t>			</a:t>
            </a:r>
          </a:p>
          <a:p>
            <a:pPr>
              <a:defRPr/>
            </a:pPr>
            <a:r>
              <a:rPr lang="it-IT" sz="1600" b="1" dirty="0">
                <a:solidFill>
                  <a:srgbClr val="000000"/>
                </a:solidFill>
                <a:latin typeface="DecimaWE Rg"/>
              </a:rPr>
              <a:t>				</a:t>
            </a:r>
            <a:r>
              <a:rPr lang="it-IT" sz="1600" b="1" dirty="0">
                <a:solidFill>
                  <a:schemeClr val="accent4"/>
                </a:solidFill>
              </a:rPr>
              <a:t>Tale attività coinvolge:</a:t>
            </a:r>
          </a:p>
          <a:p>
            <a:pPr>
              <a:defRPr/>
            </a:pPr>
            <a:r>
              <a:rPr lang="it-IT" sz="1600" b="1" dirty="0">
                <a:solidFill>
                  <a:schemeClr val="accent4"/>
                </a:solidFill>
              </a:rPr>
              <a:t>				</a:t>
            </a:r>
          </a:p>
          <a:p>
            <a:pPr marL="0" marR="0" lvl="0" indent="0" algn="l" defTabSz="914400" rtl="0" eaLnBrk="0" fontAlgn="base" latinLnBrk="0" hangingPunct="0">
              <a:lnSpc>
                <a:spcPct val="100000"/>
              </a:lnSpc>
              <a:spcBef>
                <a:spcPct val="20000"/>
              </a:spcBef>
              <a:spcAft>
                <a:spcPct val="0"/>
              </a:spcAft>
              <a:buClr>
                <a:srgbClr val="21449C"/>
              </a:buClr>
              <a:buSzTx/>
              <a:buFontTx/>
              <a:buNone/>
              <a:tabLst/>
              <a:defRPr/>
            </a:pPr>
            <a:endParaRPr kumimoji="0" lang="it-IT" sz="1600" b="0" i="0" u="none" strike="noStrike" kern="1200" cap="none" spc="0" normalizeH="0" baseline="0" noProof="0" dirty="0">
              <a:ln>
                <a:noFill/>
              </a:ln>
              <a:solidFill>
                <a:srgbClr val="000000"/>
              </a:solidFill>
              <a:effectLst/>
              <a:uLnTx/>
              <a:uFillTx/>
              <a:latin typeface="DecimaWE Rg"/>
              <a:ea typeface="+mn-ea"/>
              <a:cs typeface="+mn-cs"/>
            </a:endParaRPr>
          </a:p>
          <a:p>
            <a:pPr marL="0" marR="0" lvl="0" indent="0" algn="l" defTabSz="914400" rtl="0" eaLnBrk="0" fontAlgn="base" latinLnBrk="0" hangingPunct="0">
              <a:lnSpc>
                <a:spcPct val="100000"/>
              </a:lnSpc>
              <a:spcBef>
                <a:spcPct val="20000"/>
              </a:spcBef>
              <a:spcAft>
                <a:spcPct val="0"/>
              </a:spcAft>
              <a:buClr>
                <a:srgbClr val="21449C"/>
              </a:buClr>
              <a:buSzTx/>
              <a:buFontTx/>
              <a:buNone/>
              <a:tabLst/>
              <a:defRPr/>
            </a:pPr>
            <a:endParaRPr lang="it-IT" sz="1600" dirty="0">
              <a:solidFill>
                <a:srgbClr val="000000"/>
              </a:solidFill>
              <a:latin typeface="DecimaWE Rg"/>
            </a:endParaRPr>
          </a:p>
          <a:p>
            <a:pPr marL="0" marR="0" lvl="0" indent="0" algn="l" defTabSz="914400" rtl="0" eaLnBrk="0" fontAlgn="base" latinLnBrk="0" hangingPunct="0">
              <a:lnSpc>
                <a:spcPct val="100000"/>
              </a:lnSpc>
              <a:spcBef>
                <a:spcPct val="20000"/>
              </a:spcBef>
              <a:spcAft>
                <a:spcPct val="0"/>
              </a:spcAft>
              <a:buClr>
                <a:srgbClr val="21449C"/>
              </a:buClr>
              <a:buSzTx/>
              <a:buFontTx/>
              <a:buNone/>
              <a:tabLst/>
              <a:defRPr/>
            </a:pPr>
            <a:r>
              <a:rPr kumimoji="0" lang="it-IT" sz="1600" b="0" i="0" u="none" strike="noStrike" kern="1200" cap="none" spc="0" normalizeH="0" baseline="0" noProof="0" dirty="0">
                <a:ln>
                  <a:noFill/>
                </a:ln>
                <a:solidFill>
                  <a:srgbClr val="000000"/>
                </a:solidFill>
                <a:effectLst/>
                <a:uLnTx/>
                <a:uFillTx/>
                <a:latin typeface="DecimaWE Rg"/>
                <a:ea typeface="+mn-ea"/>
                <a:cs typeface="+mn-cs"/>
              </a:rPr>
              <a:t>				</a:t>
            </a:r>
          </a:p>
          <a:p>
            <a:pPr marL="0" marR="0" lvl="0" indent="0" algn="l" defTabSz="914400" rtl="0" eaLnBrk="0" fontAlgn="base" latinLnBrk="0" hangingPunct="0">
              <a:lnSpc>
                <a:spcPct val="100000"/>
              </a:lnSpc>
              <a:spcBef>
                <a:spcPct val="20000"/>
              </a:spcBef>
              <a:spcAft>
                <a:spcPct val="0"/>
              </a:spcAft>
              <a:buClr>
                <a:srgbClr val="21449C"/>
              </a:buClr>
              <a:buSzTx/>
              <a:buFontTx/>
              <a:buNone/>
              <a:tabLst/>
              <a:defRPr/>
            </a:pPr>
            <a:endParaRPr kumimoji="0" lang="it-IT" sz="1600" b="0" i="0" u="none" strike="noStrike" kern="1200" cap="none" spc="0" normalizeH="0" baseline="0" noProof="0" dirty="0">
              <a:ln>
                <a:noFill/>
              </a:ln>
              <a:solidFill>
                <a:srgbClr val="000000"/>
              </a:solidFill>
              <a:effectLst/>
              <a:uLnTx/>
              <a:uFillTx/>
              <a:latin typeface="DecimaWE Rg"/>
              <a:ea typeface="+mn-ea"/>
              <a:cs typeface="+mn-cs"/>
            </a:endParaRPr>
          </a:p>
          <a:p>
            <a:pPr marL="0" marR="0" lvl="0" indent="0" algn="l" defTabSz="914400" rtl="0" eaLnBrk="0" fontAlgn="base" latinLnBrk="0" hangingPunct="0">
              <a:lnSpc>
                <a:spcPct val="100000"/>
              </a:lnSpc>
              <a:spcBef>
                <a:spcPct val="20000"/>
              </a:spcBef>
              <a:spcAft>
                <a:spcPct val="0"/>
              </a:spcAft>
              <a:buClr>
                <a:srgbClr val="21449C"/>
              </a:buClr>
              <a:buSzTx/>
              <a:buFontTx/>
              <a:buNone/>
              <a:tabLst/>
              <a:defRPr/>
            </a:pPr>
            <a:endParaRPr kumimoji="0" lang="it-IT" sz="1600" b="0" i="0" u="none" strike="noStrike" kern="1200" cap="none" spc="0" normalizeH="0" baseline="0" noProof="0" dirty="0">
              <a:ln>
                <a:noFill/>
              </a:ln>
              <a:solidFill>
                <a:srgbClr val="000000"/>
              </a:solidFill>
              <a:effectLst/>
              <a:uLnTx/>
              <a:uFillTx/>
              <a:latin typeface="DecimaWE Rg"/>
              <a:ea typeface="+mn-ea"/>
              <a:cs typeface="+mn-cs"/>
            </a:endParaRPr>
          </a:p>
          <a:p>
            <a:pPr marL="0" marR="0" lvl="0" indent="0" algn="l" defTabSz="914400" rtl="0" eaLnBrk="0" fontAlgn="base" latinLnBrk="0" hangingPunct="0">
              <a:lnSpc>
                <a:spcPct val="100000"/>
              </a:lnSpc>
              <a:spcBef>
                <a:spcPct val="20000"/>
              </a:spcBef>
              <a:spcAft>
                <a:spcPct val="0"/>
              </a:spcAft>
              <a:buClr>
                <a:srgbClr val="21449C"/>
              </a:buClr>
              <a:buSzTx/>
              <a:buFontTx/>
              <a:buNone/>
              <a:tabLst/>
              <a:defRPr/>
            </a:pPr>
            <a:endParaRPr kumimoji="0" lang="it-IT" sz="1600" b="0" i="0" u="none" strike="noStrike" kern="1200" cap="none" spc="0" normalizeH="0" baseline="0" noProof="0" dirty="0">
              <a:ln>
                <a:noFill/>
              </a:ln>
              <a:solidFill>
                <a:srgbClr val="000000"/>
              </a:solidFill>
              <a:effectLst/>
              <a:uLnTx/>
              <a:uFillTx/>
              <a:latin typeface="DecimaWE Rg"/>
              <a:ea typeface="+mn-ea"/>
              <a:cs typeface="+mn-cs"/>
            </a:endParaRPr>
          </a:p>
          <a:p>
            <a:pPr marL="0" marR="0" lvl="0" indent="0" algn="l" defTabSz="914400" rtl="0" eaLnBrk="0" fontAlgn="base" latinLnBrk="0" hangingPunct="0">
              <a:lnSpc>
                <a:spcPct val="100000"/>
              </a:lnSpc>
              <a:spcBef>
                <a:spcPct val="20000"/>
              </a:spcBef>
              <a:spcAft>
                <a:spcPct val="0"/>
              </a:spcAft>
              <a:buClr>
                <a:srgbClr val="21449C"/>
              </a:buClr>
              <a:buSzTx/>
              <a:buFontTx/>
              <a:buNone/>
              <a:tabLst/>
              <a:defRPr/>
            </a:pPr>
            <a:r>
              <a:rPr kumimoji="0" lang="it-IT" sz="1600" b="0" i="0" u="none" strike="noStrike" kern="1200" cap="none" spc="0" normalizeH="0" baseline="0" noProof="0" dirty="0">
                <a:ln>
                  <a:noFill/>
                </a:ln>
                <a:solidFill>
                  <a:srgbClr val="000000"/>
                </a:solidFill>
                <a:effectLst/>
                <a:uLnTx/>
                <a:uFillTx/>
                <a:latin typeface="DecimaWE Rg"/>
                <a:ea typeface="+mn-ea"/>
                <a:cs typeface="+mn-cs"/>
              </a:rPr>
              <a:t>						</a:t>
            </a:r>
          </a:p>
          <a:p>
            <a:pPr marL="0" marR="0" lvl="0" indent="0" algn="l" defTabSz="914400" rtl="0" eaLnBrk="0" fontAlgn="base" latinLnBrk="0" hangingPunct="0">
              <a:lnSpc>
                <a:spcPct val="100000"/>
              </a:lnSpc>
              <a:spcBef>
                <a:spcPct val="20000"/>
              </a:spcBef>
              <a:spcAft>
                <a:spcPct val="0"/>
              </a:spcAft>
              <a:buClr>
                <a:srgbClr val="21449C"/>
              </a:buClr>
              <a:buSzTx/>
              <a:buFontTx/>
              <a:buNone/>
              <a:tabLst/>
              <a:defRPr/>
            </a:pPr>
            <a:endParaRPr kumimoji="0" lang="it-IT" sz="1600" b="0" i="0" u="none" strike="noStrike" kern="1200" cap="none" spc="0" normalizeH="0" baseline="0" noProof="0" dirty="0">
              <a:ln>
                <a:noFill/>
              </a:ln>
              <a:solidFill>
                <a:srgbClr val="000000"/>
              </a:solidFill>
              <a:effectLst/>
              <a:uLnTx/>
              <a:uFillTx/>
              <a:latin typeface="DecimaWE Rg"/>
              <a:ea typeface="+mn-ea"/>
              <a:cs typeface="+mn-cs"/>
            </a:endParaRPr>
          </a:p>
          <a:p>
            <a:pPr marL="0" marR="0" lvl="0" indent="0" algn="l" defTabSz="914400" rtl="0" eaLnBrk="0" fontAlgn="base" latinLnBrk="0" hangingPunct="0">
              <a:lnSpc>
                <a:spcPct val="100000"/>
              </a:lnSpc>
              <a:spcBef>
                <a:spcPct val="20000"/>
              </a:spcBef>
              <a:spcAft>
                <a:spcPct val="0"/>
              </a:spcAft>
              <a:buClr>
                <a:srgbClr val="21449C"/>
              </a:buClr>
              <a:buSzTx/>
              <a:buFontTx/>
              <a:buNone/>
              <a:tabLst/>
              <a:defRPr/>
            </a:pPr>
            <a:endParaRPr kumimoji="0" lang="it-IT" sz="1600" b="0" i="0" u="none" strike="noStrike" kern="1200" cap="none" spc="0" normalizeH="0" baseline="0" noProof="0" dirty="0">
              <a:ln>
                <a:noFill/>
              </a:ln>
              <a:solidFill>
                <a:srgbClr val="000000"/>
              </a:solidFill>
              <a:effectLst/>
              <a:uLnTx/>
              <a:uFillTx/>
              <a:latin typeface="DecimaWE Rg"/>
              <a:ea typeface="+mn-ea"/>
              <a:cs typeface="+mn-cs"/>
            </a:endParaRPr>
          </a:p>
          <a:p>
            <a:pPr marL="0" marR="0" lvl="0" indent="0" algn="l" defTabSz="914400" rtl="0" eaLnBrk="0" fontAlgn="base" latinLnBrk="0" hangingPunct="0">
              <a:lnSpc>
                <a:spcPct val="100000"/>
              </a:lnSpc>
              <a:spcBef>
                <a:spcPct val="20000"/>
              </a:spcBef>
              <a:spcAft>
                <a:spcPct val="0"/>
              </a:spcAft>
              <a:buClr>
                <a:srgbClr val="21449C"/>
              </a:buClr>
              <a:buSzTx/>
              <a:buFontTx/>
              <a:buNone/>
              <a:tabLst/>
              <a:defRPr/>
            </a:pPr>
            <a:r>
              <a:rPr kumimoji="0" lang="it-IT" sz="1600" b="1" i="0" u="none" strike="noStrike" kern="1200" cap="none" spc="0" normalizeH="0" baseline="0" noProof="0" dirty="0">
                <a:ln>
                  <a:noFill/>
                </a:ln>
                <a:solidFill>
                  <a:srgbClr val="000000"/>
                </a:solidFill>
                <a:effectLst/>
                <a:uLnTx/>
                <a:uFillTx/>
                <a:latin typeface="DecimaWE Rg"/>
                <a:ea typeface="+mn-ea"/>
                <a:cs typeface="+mn-cs"/>
              </a:rPr>
              <a:t>				</a:t>
            </a:r>
          </a:p>
          <a:p>
            <a:pPr marL="0" marR="0" lvl="0" indent="0" algn="l" defTabSz="914400" rtl="0" eaLnBrk="0" fontAlgn="base" latinLnBrk="0" hangingPunct="0">
              <a:lnSpc>
                <a:spcPct val="100000"/>
              </a:lnSpc>
              <a:spcBef>
                <a:spcPct val="20000"/>
              </a:spcBef>
              <a:spcAft>
                <a:spcPct val="0"/>
              </a:spcAft>
              <a:buClr>
                <a:srgbClr val="21449C"/>
              </a:buClr>
              <a:buSzTx/>
              <a:buFontTx/>
              <a:buNone/>
              <a:tabLst/>
              <a:defRPr/>
            </a:pPr>
            <a:endParaRPr kumimoji="0" lang="it-IT" sz="1600" b="1" i="0" u="none" strike="noStrike" kern="1200" cap="none" spc="0" normalizeH="0" baseline="0" noProof="0" dirty="0">
              <a:ln>
                <a:noFill/>
              </a:ln>
              <a:solidFill>
                <a:srgbClr val="000000"/>
              </a:solidFill>
              <a:effectLst/>
              <a:uLnTx/>
              <a:uFillTx/>
              <a:latin typeface="DecimaWE Rg"/>
              <a:ea typeface="+mn-ea"/>
              <a:cs typeface="+mn-cs"/>
            </a:endParaRPr>
          </a:p>
          <a:p>
            <a:pPr marL="0" marR="0" lvl="0" indent="0" algn="l" defTabSz="914400" rtl="0" eaLnBrk="0" fontAlgn="base" latinLnBrk="0" hangingPunct="0">
              <a:lnSpc>
                <a:spcPct val="100000"/>
              </a:lnSpc>
              <a:spcBef>
                <a:spcPct val="20000"/>
              </a:spcBef>
              <a:spcAft>
                <a:spcPct val="0"/>
              </a:spcAft>
              <a:buClr>
                <a:srgbClr val="21449C"/>
              </a:buClr>
              <a:buSzTx/>
              <a:buFontTx/>
              <a:buNone/>
              <a:tabLst/>
              <a:defRPr/>
            </a:pPr>
            <a:endParaRPr kumimoji="0" lang="it-IT" sz="1600" b="1" i="0" u="none" strike="noStrike" kern="1200" cap="none" spc="0" normalizeH="0" baseline="0" noProof="0" dirty="0">
              <a:ln>
                <a:noFill/>
              </a:ln>
              <a:solidFill>
                <a:srgbClr val="000000"/>
              </a:solidFill>
              <a:effectLst/>
              <a:uLnTx/>
              <a:uFillTx/>
              <a:latin typeface="DecimaWE Rg"/>
              <a:ea typeface="+mn-ea"/>
              <a:cs typeface="+mn-cs"/>
            </a:endParaRPr>
          </a:p>
          <a:p>
            <a:pPr marL="0" marR="0" lvl="0" indent="0" algn="l" defTabSz="914400" rtl="0" eaLnBrk="0" fontAlgn="base" latinLnBrk="0" hangingPunct="0">
              <a:lnSpc>
                <a:spcPct val="100000"/>
              </a:lnSpc>
              <a:spcBef>
                <a:spcPct val="20000"/>
              </a:spcBef>
              <a:spcAft>
                <a:spcPct val="0"/>
              </a:spcAft>
              <a:buClr>
                <a:srgbClr val="21449C"/>
              </a:buClr>
              <a:buSzTx/>
              <a:buFontTx/>
              <a:buNone/>
              <a:tabLst/>
              <a:defRPr/>
            </a:pPr>
            <a:endParaRPr kumimoji="0" lang="it-IT" sz="1600" b="1" i="0" u="none" strike="noStrike" kern="1200" cap="none" spc="0" normalizeH="0" baseline="0" noProof="0" dirty="0">
              <a:ln>
                <a:noFill/>
              </a:ln>
              <a:solidFill>
                <a:srgbClr val="000000"/>
              </a:solidFill>
              <a:effectLst/>
              <a:uLnTx/>
              <a:uFillTx/>
              <a:latin typeface="DecimaWE Rg"/>
              <a:ea typeface="+mn-ea"/>
              <a:cs typeface="+mn-cs"/>
            </a:endParaRPr>
          </a:p>
          <a:p>
            <a:pPr marL="0" marR="0" lvl="0" indent="0" algn="l" defTabSz="914400" rtl="0" eaLnBrk="0" fontAlgn="base" latinLnBrk="0" hangingPunct="0">
              <a:lnSpc>
                <a:spcPct val="100000"/>
              </a:lnSpc>
              <a:spcBef>
                <a:spcPct val="20000"/>
              </a:spcBef>
              <a:spcAft>
                <a:spcPct val="0"/>
              </a:spcAft>
              <a:buClr>
                <a:srgbClr val="21449C"/>
              </a:buClr>
              <a:buSzTx/>
              <a:buFontTx/>
              <a:buNone/>
              <a:tabLst/>
              <a:defRPr/>
            </a:pPr>
            <a:r>
              <a:rPr kumimoji="0" lang="it-IT" sz="1200" b="0" i="0" u="none" strike="noStrike" kern="1200" cap="none" spc="0" normalizeH="0" baseline="0" noProof="0" dirty="0">
                <a:ln>
                  <a:noFill/>
                </a:ln>
                <a:solidFill>
                  <a:srgbClr val="000000"/>
                </a:solidFill>
                <a:effectLst/>
                <a:uLnTx/>
                <a:uFillTx/>
                <a:latin typeface="DecimaWE Rg"/>
                <a:ea typeface="+mn-ea"/>
                <a:cs typeface="+mn-cs"/>
              </a:rPr>
              <a:t>			</a:t>
            </a:r>
          </a:p>
          <a:p>
            <a:pPr marL="0" marR="0" lvl="0" indent="0" algn="l" defTabSz="914400" rtl="0" eaLnBrk="0" fontAlgn="base" latinLnBrk="0" hangingPunct="0">
              <a:lnSpc>
                <a:spcPct val="100000"/>
              </a:lnSpc>
              <a:spcBef>
                <a:spcPct val="20000"/>
              </a:spcBef>
              <a:spcAft>
                <a:spcPct val="0"/>
              </a:spcAft>
              <a:buClr>
                <a:srgbClr val="21449C"/>
              </a:buClr>
              <a:buSzTx/>
              <a:buFontTx/>
              <a:buNone/>
              <a:tabLst/>
              <a:defRPr/>
            </a:pPr>
            <a:r>
              <a:rPr kumimoji="0" lang="it-IT" sz="1200" b="0" i="0" u="none" strike="noStrike" kern="1200" cap="none" spc="0" normalizeH="0" baseline="0" noProof="0" dirty="0">
                <a:ln>
                  <a:noFill/>
                </a:ln>
                <a:solidFill>
                  <a:srgbClr val="000000"/>
                </a:solidFill>
                <a:effectLst/>
                <a:uLnTx/>
                <a:uFillTx/>
                <a:latin typeface="DecimaWE Rg"/>
                <a:ea typeface="+mn-ea"/>
                <a:cs typeface="+mn-cs"/>
              </a:rPr>
              <a:t>		</a:t>
            </a:r>
          </a:p>
          <a:p>
            <a:pPr marL="0" marR="0" lvl="0" indent="0" algn="l" defTabSz="914400" rtl="0" eaLnBrk="0" fontAlgn="base" latinLnBrk="0" hangingPunct="0">
              <a:lnSpc>
                <a:spcPct val="100000"/>
              </a:lnSpc>
              <a:spcBef>
                <a:spcPct val="20000"/>
              </a:spcBef>
              <a:spcAft>
                <a:spcPct val="0"/>
              </a:spcAft>
              <a:buClr>
                <a:srgbClr val="21449C"/>
              </a:buClr>
              <a:buSzTx/>
              <a:buFontTx/>
              <a:buNone/>
              <a:tabLst/>
              <a:defRPr/>
            </a:pPr>
            <a:endParaRPr kumimoji="0" lang="it-IT" sz="1200" b="0" i="0" u="none" strike="noStrike" kern="1200" cap="none" spc="0" normalizeH="0" baseline="0" noProof="0" dirty="0">
              <a:ln>
                <a:noFill/>
              </a:ln>
              <a:solidFill>
                <a:srgbClr val="000000"/>
              </a:solidFill>
              <a:effectLst/>
              <a:uLnTx/>
              <a:uFillTx/>
              <a:latin typeface="DecimaWE Rg"/>
              <a:ea typeface="+mn-ea"/>
              <a:cs typeface="+mn-cs"/>
            </a:endParaRPr>
          </a:p>
          <a:p>
            <a:endParaRPr lang="it-IT" dirty="0"/>
          </a:p>
        </p:txBody>
      </p:sp>
      <p:sp>
        <p:nvSpPr>
          <p:cNvPr id="3" name="Rettangolo 2">
            <a:extLst>
              <a:ext uri="{FF2B5EF4-FFF2-40B4-BE49-F238E27FC236}">
                <a16:creationId xmlns:a16="http://schemas.microsoft.com/office/drawing/2014/main" id="{E316B039-B8F4-B1C5-73F5-654D6EE8E297}"/>
              </a:ext>
            </a:extLst>
          </p:cNvPr>
          <p:cNvSpPr/>
          <p:nvPr/>
        </p:nvSpPr>
        <p:spPr bwMode="auto">
          <a:xfrm>
            <a:off x="322164" y="6237312"/>
            <a:ext cx="7058148" cy="432048"/>
          </a:xfrm>
          <a:prstGeom prst="rect">
            <a:avLst/>
          </a:prstGeom>
          <a:solidFill>
            <a:srgbClr val="21449C"/>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it-IT" sz="4400" b="0" i="0" u="none" strike="noStrike" cap="none" normalizeH="0" baseline="0">
              <a:ln>
                <a:noFill/>
              </a:ln>
              <a:solidFill>
                <a:schemeClr val="tx1"/>
              </a:solidFill>
              <a:effectLst/>
              <a:latin typeface="DecimaWE Rg" panose="02000000000000000000" pitchFamily="2" charset="0"/>
            </a:endParaRPr>
          </a:p>
        </p:txBody>
      </p:sp>
      <p:sp>
        <p:nvSpPr>
          <p:cNvPr id="8" name="Text Box 27">
            <a:extLst>
              <a:ext uri="{FF2B5EF4-FFF2-40B4-BE49-F238E27FC236}">
                <a16:creationId xmlns:a16="http://schemas.microsoft.com/office/drawing/2014/main" id="{C9C2E74A-162B-24DD-4D73-594D1181934C}"/>
              </a:ext>
            </a:extLst>
          </p:cNvPr>
          <p:cNvSpPr txBox="1">
            <a:spLocks noChangeArrowheads="1"/>
          </p:cNvSpPr>
          <p:nvPr/>
        </p:nvSpPr>
        <p:spPr bwMode="auto">
          <a:xfrm>
            <a:off x="400050" y="6093296"/>
            <a:ext cx="7981950" cy="1077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ctr">
            <a:spAutoFit/>
          </a:bodyPr>
          <a:lstStyle>
            <a:lvl1pPr>
              <a:defRPr sz="4400">
                <a:solidFill>
                  <a:schemeClr val="tx1"/>
                </a:solidFill>
                <a:latin typeface="DecimaWE Rg" panose="02000000000000000000" pitchFamily="2" charset="0"/>
              </a:defRPr>
            </a:lvl1pPr>
            <a:lvl2pPr marL="742950" indent="-285750">
              <a:defRPr sz="4400">
                <a:solidFill>
                  <a:schemeClr val="tx1"/>
                </a:solidFill>
                <a:latin typeface="DecimaWE Rg" panose="02000000000000000000" pitchFamily="2" charset="0"/>
              </a:defRPr>
            </a:lvl2pPr>
            <a:lvl3pPr marL="1143000" indent="-228600">
              <a:defRPr sz="4400">
                <a:solidFill>
                  <a:schemeClr val="tx1"/>
                </a:solidFill>
                <a:latin typeface="DecimaWE Rg" panose="02000000000000000000" pitchFamily="2" charset="0"/>
              </a:defRPr>
            </a:lvl3pPr>
            <a:lvl4pPr marL="1600200" indent="-228600">
              <a:defRPr sz="4400">
                <a:solidFill>
                  <a:schemeClr val="tx1"/>
                </a:solidFill>
                <a:latin typeface="DecimaWE Rg" panose="02000000000000000000" pitchFamily="2" charset="0"/>
              </a:defRPr>
            </a:lvl4pPr>
            <a:lvl5pPr marL="2057400" indent="-228600">
              <a:defRPr sz="4400">
                <a:solidFill>
                  <a:schemeClr val="tx1"/>
                </a:solidFill>
                <a:latin typeface="DecimaWE Rg" panose="02000000000000000000" pitchFamily="2" charset="0"/>
              </a:defRPr>
            </a:lvl5pPr>
            <a:lvl6pPr marL="2514600" indent="-228600" eaLnBrk="0" fontAlgn="base" hangingPunct="0">
              <a:spcBef>
                <a:spcPct val="0"/>
              </a:spcBef>
              <a:spcAft>
                <a:spcPct val="0"/>
              </a:spcAft>
              <a:defRPr sz="4400">
                <a:solidFill>
                  <a:schemeClr val="tx1"/>
                </a:solidFill>
                <a:latin typeface="DecimaWE Rg" panose="02000000000000000000" pitchFamily="2" charset="0"/>
              </a:defRPr>
            </a:lvl6pPr>
            <a:lvl7pPr marL="2971800" indent="-228600" eaLnBrk="0" fontAlgn="base" hangingPunct="0">
              <a:spcBef>
                <a:spcPct val="0"/>
              </a:spcBef>
              <a:spcAft>
                <a:spcPct val="0"/>
              </a:spcAft>
              <a:defRPr sz="4400">
                <a:solidFill>
                  <a:schemeClr val="tx1"/>
                </a:solidFill>
                <a:latin typeface="DecimaWE Rg" panose="02000000000000000000" pitchFamily="2" charset="0"/>
              </a:defRPr>
            </a:lvl7pPr>
            <a:lvl8pPr marL="3429000" indent="-228600" eaLnBrk="0" fontAlgn="base" hangingPunct="0">
              <a:spcBef>
                <a:spcPct val="0"/>
              </a:spcBef>
              <a:spcAft>
                <a:spcPct val="0"/>
              </a:spcAft>
              <a:defRPr sz="4400">
                <a:solidFill>
                  <a:schemeClr val="tx1"/>
                </a:solidFill>
                <a:latin typeface="DecimaWE Rg" panose="02000000000000000000" pitchFamily="2" charset="0"/>
              </a:defRPr>
            </a:lvl8pPr>
            <a:lvl9pPr marL="3886200" indent="-228600" eaLnBrk="0" fontAlgn="base" hangingPunct="0">
              <a:spcBef>
                <a:spcPct val="0"/>
              </a:spcBef>
              <a:spcAft>
                <a:spcPct val="0"/>
              </a:spcAft>
              <a:defRPr sz="4400">
                <a:solidFill>
                  <a:schemeClr val="tx1"/>
                </a:solidFill>
                <a:latin typeface="DecimaWE Rg" panose="02000000000000000000" pitchFamily="2" charset="0"/>
              </a:defRPr>
            </a:lvl9pPr>
          </a:lstStyle>
          <a:p>
            <a:pPr eaLnBrk="1" hangingPunct="1">
              <a:spcBef>
                <a:spcPct val="50000"/>
              </a:spcBef>
            </a:pPr>
            <a:r>
              <a:rPr lang="it-IT" altLang="it-IT" sz="2000" dirty="0">
                <a:solidFill>
                  <a:schemeClr val="bg1"/>
                </a:solidFill>
              </a:rPr>
              <a:t>Direzione Centrale patrimonio, demanio, servizi generali e sistemi informativi Servizio Centrale unica di committenza e provveditorato</a:t>
            </a:r>
          </a:p>
          <a:p>
            <a:pPr eaLnBrk="1" hangingPunct="1">
              <a:spcBef>
                <a:spcPct val="50000"/>
              </a:spcBef>
            </a:pPr>
            <a:endParaRPr lang="it-IT" altLang="it-IT" sz="2000" dirty="0">
              <a:solidFill>
                <a:schemeClr val="bg1"/>
              </a:solidFill>
            </a:endParaRPr>
          </a:p>
        </p:txBody>
      </p:sp>
      <p:sp>
        <p:nvSpPr>
          <p:cNvPr id="7" name="Rounded Rectangle 4">
            <a:extLst>
              <a:ext uri="{FF2B5EF4-FFF2-40B4-BE49-F238E27FC236}">
                <a16:creationId xmlns:a16="http://schemas.microsoft.com/office/drawing/2014/main" id="{C2F481E0-A2AD-D8B2-0715-78123302B694}"/>
              </a:ext>
            </a:extLst>
          </p:cNvPr>
          <p:cNvSpPr/>
          <p:nvPr/>
        </p:nvSpPr>
        <p:spPr>
          <a:xfrm>
            <a:off x="870815" y="3204988"/>
            <a:ext cx="1886382" cy="1448148"/>
          </a:xfrm>
          <a:prstGeom prst="roundRect">
            <a:avLst/>
          </a:prstGeom>
          <a:solidFill>
            <a:srgbClr val="E2EEF7"/>
          </a:solidFill>
          <a:ln>
            <a:solidFill>
              <a:srgbClr val="2A689A"/>
            </a:solidFill>
          </a:ln>
        </p:spPr>
        <p:style>
          <a:lnRef idx="1">
            <a:schemeClr val="accent1"/>
          </a:lnRef>
          <a:fillRef idx="3">
            <a:schemeClr val="accent1"/>
          </a:fillRef>
          <a:effectRef idx="2">
            <a:schemeClr val="accent1"/>
          </a:effectRef>
          <a:fontRef idx="minor">
            <a:schemeClr val="lt1"/>
          </a:fontRef>
        </p:style>
        <p:txBody>
          <a:bodyPr lIns="182880" rIns="182880" rtlCol="0" anchor="ctr"/>
          <a:lstStyle/>
          <a:p>
            <a:pPr algn="ctr">
              <a:defRPr sz="1800" b="1">
                <a:solidFill>
                  <a:srgbClr val="183754"/>
                </a:solidFill>
                <a:latin typeface="Aptos"/>
              </a:defRPr>
            </a:pPr>
            <a:r>
              <a:rPr lang="it-IT" dirty="0"/>
              <a:t>DA SETTEMBRE</a:t>
            </a:r>
          </a:p>
          <a:p>
            <a:pPr algn="ctr">
              <a:defRPr sz="1800" b="1">
                <a:solidFill>
                  <a:srgbClr val="183754"/>
                </a:solidFill>
                <a:latin typeface="Aptos"/>
              </a:defRPr>
            </a:pPr>
            <a:r>
              <a:rPr lang="it-IT" dirty="0"/>
              <a:t>OGNI ANNO</a:t>
            </a:r>
          </a:p>
          <a:p>
            <a:pPr algn="ctr">
              <a:defRPr sz="1800" b="1">
                <a:solidFill>
                  <a:srgbClr val="183754"/>
                </a:solidFill>
                <a:latin typeface="Aptos"/>
              </a:defRPr>
            </a:pPr>
            <a:endParaRPr dirty="0"/>
          </a:p>
        </p:txBody>
      </p:sp>
      <p:sp>
        <p:nvSpPr>
          <p:cNvPr id="11" name="Rounded Rectangle 8">
            <a:extLst>
              <a:ext uri="{FF2B5EF4-FFF2-40B4-BE49-F238E27FC236}">
                <a16:creationId xmlns:a16="http://schemas.microsoft.com/office/drawing/2014/main" id="{47A1BAAC-0266-46CA-4691-9AA7979E27C0}"/>
              </a:ext>
            </a:extLst>
          </p:cNvPr>
          <p:cNvSpPr/>
          <p:nvPr/>
        </p:nvSpPr>
        <p:spPr>
          <a:xfrm>
            <a:off x="3995934" y="3519305"/>
            <a:ext cx="4167608" cy="330420"/>
          </a:xfrm>
          <a:prstGeom prst="roundRect">
            <a:avLst/>
          </a:prstGeom>
          <a:solidFill>
            <a:schemeClr val="accent6">
              <a:lumMod val="20000"/>
              <a:lumOff val="80000"/>
            </a:schemeClr>
          </a:solidFill>
          <a:ln w="9525" cap="flat" cmpd="sng" algn="ctr">
            <a:solidFill>
              <a:srgbClr val="E1E4E7"/>
            </a:solidFill>
            <a:prstDash val="solid"/>
          </a:ln>
          <a:effectLst>
            <a:outerShdw blurRad="40000" dist="23000" dir="5400000" rotWithShape="0">
              <a:srgbClr val="000000">
                <a:alpha val="35000"/>
              </a:srgbClr>
            </a:outerShdw>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sz="1600">
                <a:solidFill>
                  <a:srgbClr val="232A30"/>
                </a:solidFill>
                <a:latin typeface="Aptos"/>
              </a:defRPr>
            </a:pPr>
            <a:r>
              <a:rPr kumimoji="0" lang="it-IT" sz="1600" b="1" i="0" u="none" strike="noStrike" kern="0" cap="none" spc="0" normalizeH="0" baseline="0" noProof="0" dirty="0">
                <a:ln>
                  <a:noFill/>
                </a:ln>
                <a:solidFill>
                  <a:srgbClr val="232A30"/>
                </a:solidFill>
                <a:effectLst/>
                <a:uLnTx/>
                <a:uFillTx/>
                <a:latin typeface="Aptos"/>
                <a:ea typeface="+mn-ea"/>
                <a:cs typeface="+mn-cs"/>
              </a:rPr>
              <a:t>AMMINISTRAZIONE REGIONALE</a:t>
            </a:r>
            <a:endParaRPr kumimoji="0" sz="1600" b="1" i="0" u="none" strike="noStrike" kern="0" cap="none" spc="0" normalizeH="0" baseline="0" noProof="0" dirty="0">
              <a:ln>
                <a:noFill/>
              </a:ln>
              <a:solidFill>
                <a:srgbClr val="232A30"/>
              </a:solidFill>
              <a:effectLst/>
              <a:uLnTx/>
              <a:uFillTx/>
              <a:latin typeface="Aptos"/>
              <a:ea typeface="+mn-ea"/>
              <a:cs typeface="+mn-cs"/>
            </a:endParaRPr>
          </a:p>
        </p:txBody>
      </p:sp>
      <p:sp>
        <p:nvSpPr>
          <p:cNvPr id="14" name="Rounded Rectangle 10">
            <a:extLst>
              <a:ext uri="{FF2B5EF4-FFF2-40B4-BE49-F238E27FC236}">
                <a16:creationId xmlns:a16="http://schemas.microsoft.com/office/drawing/2014/main" id="{0D0A0B7A-B90B-75E1-945C-B360D92DA581}"/>
              </a:ext>
            </a:extLst>
          </p:cNvPr>
          <p:cNvSpPr/>
          <p:nvPr/>
        </p:nvSpPr>
        <p:spPr>
          <a:xfrm>
            <a:off x="3995936" y="4095712"/>
            <a:ext cx="3744416" cy="392213"/>
          </a:xfrm>
          <a:prstGeom prst="roundRect">
            <a:avLst/>
          </a:prstGeom>
          <a:solidFill>
            <a:srgbClr val="E2F1EF"/>
          </a:solidFill>
          <a:ln>
            <a:solidFill>
              <a:srgbClr val="E1E4E7"/>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600">
                <a:solidFill>
                  <a:srgbClr val="232A30"/>
                </a:solidFill>
                <a:latin typeface="Aptos"/>
              </a:defRPr>
            </a:pPr>
            <a:r>
              <a:rPr lang="it-IT" b="1" dirty="0"/>
              <a:t>ENTI REGIONALI</a:t>
            </a:r>
            <a:endParaRPr b="1" dirty="0"/>
          </a:p>
        </p:txBody>
      </p:sp>
      <p:sp>
        <p:nvSpPr>
          <p:cNvPr id="20" name="Rounded Rectangle 12">
            <a:extLst>
              <a:ext uri="{FF2B5EF4-FFF2-40B4-BE49-F238E27FC236}">
                <a16:creationId xmlns:a16="http://schemas.microsoft.com/office/drawing/2014/main" id="{5197C355-9C6B-5E97-6202-112B4234C91E}"/>
              </a:ext>
            </a:extLst>
          </p:cNvPr>
          <p:cNvSpPr/>
          <p:nvPr/>
        </p:nvSpPr>
        <p:spPr>
          <a:xfrm>
            <a:off x="3995934" y="4742683"/>
            <a:ext cx="3435473" cy="417269"/>
          </a:xfrm>
          <a:prstGeom prst="roundRect">
            <a:avLst/>
          </a:prstGeom>
          <a:solidFill>
            <a:srgbClr val="F7F1DF"/>
          </a:solidFill>
          <a:ln>
            <a:solidFill>
              <a:srgbClr val="E1E4E7"/>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600">
                <a:solidFill>
                  <a:srgbClr val="232A30"/>
                </a:solidFill>
                <a:latin typeface="Aptos"/>
              </a:defRPr>
            </a:pPr>
            <a:r>
              <a:rPr lang="it-IT" b="1" dirty="0"/>
              <a:t>ENTI LOCALI</a:t>
            </a:r>
            <a:endParaRPr b="1" dirty="0"/>
          </a:p>
        </p:txBody>
      </p:sp>
      <p:sp>
        <p:nvSpPr>
          <p:cNvPr id="22" name="Rounded Rectangle 14">
            <a:extLst>
              <a:ext uri="{FF2B5EF4-FFF2-40B4-BE49-F238E27FC236}">
                <a16:creationId xmlns:a16="http://schemas.microsoft.com/office/drawing/2014/main" id="{8FB17430-2650-F307-4632-BE75AF7FB621}"/>
              </a:ext>
            </a:extLst>
          </p:cNvPr>
          <p:cNvSpPr/>
          <p:nvPr/>
        </p:nvSpPr>
        <p:spPr>
          <a:xfrm>
            <a:off x="3995934" y="5315986"/>
            <a:ext cx="4320482" cy="330420"/>
          </a:xfrm>
          <a:prstGeom prst="roundRect">
            <a:avLst/>
          </a:prstGeom>
          <a:solidFill>
            <a:srgbClr val="F2F4F6"/>
          </a:solidFill>
          <a:ln>
            <a:solidFill>
              <a:srgbClr val="E1E4E7"/>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600">
                <a:solidFill>
                  <a:srgbClr val="232A30"/>
                </a:solidFill>
                <a:latin typeface="Aptos"/>
              </a:defRPr>
            </a:pPr>
            <a:r>
              <a:rPr lang="it-IT" b="1" dirty="0"/>
              <a:t>ENTI CONVENZIONATI </a:t>
            </a:r>
            <a:endParaRPr b="1" dirty="0"/>
          </a:p>
        </p:txBody>
      </p:sp>
    </p:spTree>
    <p:extLst>
      <p:ext uri="{BB962C8B-B14F-4D97-AF65-F5344CB8AC3E}">
        <p14:creationId xmlns:p14="http://schemas.microsoft.com/office/powerpoint/2010/main" val="3475220501"/>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3C90F7-5E15-0E89-3D74-63AF458DA7CF}"/>
            </a:ext>
          </a:extLst>
        </p:cNvPr>
        <p:cNvGrpSpPr/>
        <p:nvPr/>
      </p:nvGrpSpPr>
      <p:grpSpPr>
        <a:xfrm>
          <a:off x="0" y="0"/>
          <a:ext cx="0" cy="0"/>
          <a:chOff x="0" y="0"/>
          <a:chExt cx="0" cy="0"/>
        </a:xfrm>
      </p:grpSpPr>
      <p:sp>
        <p:nvSpPr>
          <p:cNvPr id="24578" name="Rectangle 2">
            <a:extLst>
              <a:ext uri="{FF2B5EF4-FFF2-40B4-BE49-F238E27FC236}">
                <a16:creationId xmlns:a16="http://schemas.microsoft.com/office/drawing/2014/main" id="{730C4273-90AD-FEF0-3D30-381CCB92D32F}"/>
              </a:ext>
            </a:extLst>
          </p:cNvPr>
          <p:cNvSpPr>
            <a:spLocks noGrp="1" noChangeArrowheads="1"/>
          </p:cNvSpPr>
          <p:nvPr>
            <p:ph type="title"/>
          </p:nvPr>
        </p:nvSpPr>
        <p:spPr bwMode="auto">
          <a:xfrm>
            <a:off x="400050" y="990600"/>
            <a:ext cx="8058150" cy="6382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defRPr sz="2700" b="1">
                <a:solidFill>
                  <a:srgbClr val="183754"/>
                </a:solidFill>
                <a:latin typeface="Aptos Display"/>
              </a:defRPr>
            </a:pPr>
            <a:r>
              <a:rPr lang="it-IT" sz="3200" dirty="0">
                <a:solidFill>
                  <a:schemeClr val="tx1"/>
                </a:solidFill>
              </a:rPr>
              <a:t>Tempistiche raccolta fabbisogni </a:t>
            </a:r>
            <a:r>
              <a:rPr lang="it-IT" sz="1600" dirty="0">
                <a:solidFill>
                  <a:schemeClr val="tx1"/>
                </a:solidFill>
              </a:rPr>
              <a:t>(artt. 48, 49 L.R. 26/2014)</a:t>
            </a:r>
          </a:p>
        </p:txBody>
      </p:sp>
      <p:sp>
        <p:nvSpPr>
          <p:cNvPr id="5" name="Segnaposto contenuto 4">
            <a:extLst>
              <a:ext uri="{FF2B5EF4-FFF2-40B4-BE49-F238E27FC236}">
                <a16:creationId xmlns:a16="http://schemas.microsoft.com/office/drawing/2014/main" id="{603D278F-1C8D-D028-FC1D-835B4F477828}"/>
              </a:ext>
            </a:extLst>
          </p:cNvPr>
          <p:cNvSpPr>
            <a:spLocks noGrp="1"/>
          </p:cNvSpPr>
          <p:nvPr>
            <p:ph idx="1"/>
          </p:nvPr>
        </p:nvSpPr>
        <p:spPr>
          <a:xfrm>
            <a:off x="400050" y="1772816"/>
            <a:ext cx="8058150" cy="4094584"/>
          </a:xfrm>
        </p:spPr>
        <p:txBody>
          <a:bodyPr/>
          <a:lstStyle/>
          <a:p>
            <a:pPr marR="0" lvl="0" algn="l" defTabSz="914400" rtl="0" eaLnBrk="0" fontAlgn="base" latinLnBrk="0" hangingPunct="0">
              <a:lnSpc>
                <a:spcPct val="100000"/>
              </a:lnSpc>
              <a:spcBef>
                <a:spcPct val="20000"/>
              </a:spcBef>
              <a:spcAft>
                <a:spcPct val="0"/>
              </a:spcAft>
              <a:buClr>
                <a:srgbClr val="21449C"/>
              </a:buClr>
              <a:buSzTx/>
              <a:tabLst/>
              <a:defRPr/>
            </a:pPr>
            <a:r>
              <a:rPr kumimoji="0" lang="it-IT" sz="1800" b="1" i="0" u="none" strike="noStrike" kern="1200" cap="none" spc="0" normalizeH="0" baseline="0" noProof="0" dirty="0">
                <a:ln>
                  <a:noFill/>
                </a:ln>
                <a:solidFill>
                  <a:srgbClr val="0070C0"/>
                </a:solidFill>
                <a:effectLst/>
                <a:uLnTx/>
                <a:uFillTx/>
                <a:latin typeface="DecimaWE Rg"/>
                <a:ea typeface="+mn-ea"/>
                <a:cs typeface="+mn-cs"/>
              </a:rPr>
              <a:t>1. </a:t>
            </a:r>
            <a:r>
              <a:rPr kumimoji="0" lang="it-IT" sz="1800" b="1" i="0" u="none" strike="noStrike" kern="1200" cap="none" spc="0" normalizeH="0" baseline="0" noProof="0">
                <a:ln>
                  <a:noFill/>
                </a:ln>
                <a:solidFill>
                  <a:srgbClr val="0070C0"/>
                </a:solidFill>
                <a:effectLst/>
                <a:uLnTx/>
                <a:uFillTx/>
                <a:latin typeface="DecimaWE Rg"/>
                <a:ea typeface="+mn-ea"/>
                <a:cs typeface="+mn-cs"/>
              </a:rPr>
              <a:t>AMMINISTRAZIONE </a:t>
            </a:r>
            <a:r>
              <a:rPr kumimoji="0" lang="it-IT" sz="1800" b="1" i="0" u="none" strike="noStrike" kern="1200" cap="none" spc="0" normalizeH="0" baseline="0" noProof="0" dirty="0">
                <a:ln>
                  <a:noFill/>
                </a:ln>
                <a:solidFill>
                  <a:srgbClr val="0070C0"/>
                </a:solidFill>
                <a:effectLst/>
                <a:uLnTx/>
                <a:uFillTx/>
                <a:latin typeface="DecimaWE Rg"/>
                <a:ea typeface="+mn-ea"/>
                <a:cs typeface="+mn-cs"/>
              </a:rPr>
              <a:t>REGIONALE - ENTI REGIONAL</a:t>
            </a:r>
            <a:r>
              <a:rPr lang="it-IT" sz="1800" b="1" dirty="0">
                <a:solidFill>
                  <a:srgbClr val="0070C0"/>
                </a:solidFill>
                <a:latin typeface="DecimaWE Rg"/>
              </a:rPr>
              <a:t>I  - ENTI CONVENZIONATI</a:t>
            </a:r>
          </a:p>
          <a:p>
            <a:pPr>
              <a:defRPr/>
            </a:pPr>
            <a:r>
              <a:rPr lang="it-IT" sz="1200" b="1" dirty="0"/>
              <a:t>           </a:t>
            </a:r>
            <a:r>
              <a:rPr lang="it-IT" sz="1200" dirty="0"/>
              <a:t>Soggetti di cui all'articolo 43, comma 1, lettera a), e comma 1 bis</a:t>
            </a:r>
          </a:p>
          <a:p>
            <a:pPr>
              <a:defRPr/>
            </a:pPr>
            <a:endParaRPr kumimoji="0" lang="it-IT" sz="1600" i="0" u="none" strike="noStrike" kern="1200" cap="none" spc="0" normalizeH="0" baseline="0" noProof="0" dirty="0">
              <a:ln>
                <a:noFill/>
              </a:ln>
              <a:effectLst/>
              <a:uLnTx/>
              <a:uFillTx/>
              <a:latin typeface="DecimaWE Rg"/>
              <a:ea typeface="+mn-ea"/>
              <a:cs typeface="+mn-cs"/>
            </a:endParaRPr>
          </a:p>
          <a:p>
            <a:pPr marL="285750" marR="0" lvl="0" indent="-285750" defTabSz="914400" rtl="0" eaLnBrk="0" fontAlgn="base" latinLnBrk="0" hangingPunct="0">
              <a:lnSpc>
                <a:spcPct val="100000"/>
              </a:lnSpc>
              <a:spcBef>
                <a:spcPct val="20000"/>
              </a:spcBef>
              <a:spcAft>
                <a:spcPct val="0"/>
              </a:spcAft>
              <a:buClr>
                <a:srgbClr val="21449C"/>
              </a:buClr>
              <a:buSzTx/>
              <a:buFontTx/>
              <a:buChar char="-"/>
              <a:tabLst/>
              <a:defRPr/>
            </a:pPr>
            <a:r>
              <a:rPr kumimoji="0" lang="it-IT" sz="1600" b="1" i="0" u="none" strike="noStrike" kern="1200" cap="none" spc="0" normalizeH="0" baseline="0" noProof="0" dirty="0">
                <a:ln>
                  <a:noFill/>
                </a:ln>
                <a:solidFill>
                  <a:srgbClr val="000000"/>
                </a:solidFill>
                <a:effectLst/>
                <a:uLnTx/>
                <a:uFillTx/>
                <a:latin typeface="DecimaWE Rg"/>
                <a:ea typeface="+mn-ea"/>
                <a:cs typeface="+mn-cs"/>
              </a:rPr>
              <a:t>TRASMETTONO </a:t>
            </a:r>
            <a:r>
              <a:rPr kumimoji="0" lang="it-IT" sz="1600" i="0" u="none" strike="noStrike" kern="1200" cap="none" spc="0" normalizeH="0" baseline="0" noProof="0" dirty="0">
                <a:ln>
                  <a:noFill/>
                </a:ln>
                <a:solidFill>
                  <a:srgbClr val="000000"/>
                </a:solidFill>
                <a:effectLst/>
                <a:uLnTx/>
                <a:uFillTx/>
                <a:latin typeface="DecimaWE Rg"/>
                <a:ea typeface="+mn-ea"/>
                <a:cs typeface="+mn-cs"/>
              </a:rPr>
              <a:t>alla Centrale unica di committenza regionale, </a:t>
            </a:r>
            <a:r>
              <a:rPr lang="it-IT" sz="1800" b="1" dirty="0">
                <a:solidFill>
                  <a:srgbClr val="0070C0"/>
                </a:solidFill>
                <a:latin typeface="DecimaWE Rg"/>
              </a:rPr>
              <a:t>entro il 30 settembre </a:t>
            </a:r>
            <a:r>
              <a:rPr kumimoji="0" lang="it-IT" sz="1600" i="0" u="none" strike="noStrike" kern="1200" cap="none" spc="0" normalizeH="0" baseline="0" noProof="0" dirty="0">
                <a:ln>
                  <a:noFill/>
                </a:ln>
                <a:solidFill>
                  <a:srgbClr val="000000"/>
                </a:solidFill>
                <a:effectLst/>
                <a:uLnTx/>
                <a:uFillTx/>
                <a:latin typeface="DecimaWE Rg"/>
                <a:ea typeface="+mn-ea"/>
                <a:cs typeface="+mn-cs"/>
              </a:rPr>
              <a:t>dell'esercizio precedente a quello di pianificazione, il piano triennale dei propri fabbisogni, che costituisce anticipazione della programmazione triennale degli acquisti di beni e servizi da adottare nel triennio successivo, </a:t>
            </a:r>
          </a:p>
          <a:p>
            <a:pPr marL="285750" marR="0" lvl="0" indent="-285750" algn="just" defTabSz="914400" rtl="0" eaLnBrk="0" fontAlgn="base" latinLnBrk="0" hangingPunct="0">
              <a:lnSpc>
                <a:spcPct val="100000"/>
              </a:lnSpc>
              <a:spcBef>
                <a:spcPct val="20000"/>
              </a:spcBef>
              <a:spcAft>
                <a:spcPct val="0"/>
              </a:spcAft>
              <a:buClr>
                <a:srgbClr val="21449C"/>
              </a:buClr>
              <a:buSzTx/>
              <a:buFontTx/>
              <a:buChar char="-"/>
              <a:tabLst/>
              <a:defRPr/>
            </a:pPr>
            <a:endParaRPr kumimoji="0" lang="it-IT" sz="1600" i="0" u="none" strike="noStrike" kern="1200" cap="none" spc="0" normalizeH="0" baseline="0" noProof="0" dirty="0">
              <a:ln>
                <a:noFill/>
              </a:ln>
              <a:solidFill>
                <a:srgbClr val="00B0F0"/>
              </a:solidFill>
              <a:effectLst/>
              <a:uLnTx/>
              <a:uFillTx/>
              <a:latin typeface="DecimaWE Rg"/>
              <a:ea typeface="+mn-ea"/>
              <a:cs typeface="+mn-cs"/>
            </a:endParaRPr>
          </a:p>
          <a:p>
            <a:pPr algn="just">
              <a:defRPr/>
            </a:pPr>
            <a:r>
              <a:rPr lang="it-IT" sz="1800" b="1" dirty="0">
                <a:solidFill>
                  <a:srgbClr val="0070C0"/>
                </a:solidFill>
                <a:latin typeface="DecimaWE Rg"/>
              </a:rPr>
              <a:t>2. ENTI LOCALI  </a:t>
            </a:r>
          </a:p>
          <a:p>
            <a:pPr algn="just">
              <a:defRPr/>
            </a:pPr>
            <a:r>
              <a:rPr lang="it-IT" sz="1200" dirty="0"/>
              <a:t>-  </a:t>
            </a:r>
            <a:r>
              <a:rPr lang="it-IT" sz="1600" b="1" dirty="0">
                <a:solidFill>
                  <a:srgbClr val="000000"/>
                </a:solidFill>
                <a:latin typeface="DecimaWE Rg"/>
              </a:rPr>
              <a:t>TRASMETTONO </a:t>
            </a:r>
            <a:r>
              <a:rPr lang="it-IT" sz="1600" dirty="0">
                <a:solidFill>
                  <a:srgbClr val="000000"/>
                </a:solidFill>
                <a:latin typeface="DecimaWE Rg"/>
              </a:rPr>
              <a:t>alla Centrale unica di committenza regionale, </a:t>
            </a:r>
            <a:r>
              <a:rPr lang="it-IT" sz="1800" b="1" dirty="0">
                <a:solidFill>
                  <a:srgbClr val="0070C0"/>
                </a:solidFill>
                <a:latin typeface="DecimaWE Rg"/>
              </a:rPr>
              <a:t>entro il 31 ottobre                   </a:t>
            </a:r>
            <a:r>
              <a:rPr lang="it-IT" sz="1600" dirty="0">
                <a:solidFill>
                  <a:srgbClr val="000000"/>
                </a:solidFill>
                <a:latin typeface="DecimaWE Rg"/>
              </a:rPr>
              <a:t>dell'esercizio precedente a quello di pianificazione, i dati relativi ai fabbisogni di beni e servizi, riferiti al triennio successivo.</a:t>
            </a:r>
            <a:r>
              <a:rPr kumimoji="0" lang="it-IT" sz="1600" b="1" i="0" u="none" strike="noStrike" kern="1200" cap="none" spc="0" normalizeH="0" baseline="0" noProof="0" dirty="0">
                <a:ln>
                  <a:noFill/>
                </a:ln>
                <a:solidFill>
                  <a:srgbClr val="000000"/>
                </a:solidFill>
                <a:effectLst/>
                <a:uLnTx/>
                <a:uFillTx/>
                <a:latin typeface="DecimaWE Rg"/>
                <a:ea typeface="+mn-ea"/>
                <a:cs typeface="+mn-cs"/>
              </a:rPr>
              <a:t>				</a:t>
            </a:r>
          </a:p>
          <a:p>
            <a:pPr marL="0" marR="0" lvl="0" indent="0" algn="just" defTabSz="914400" rtl="0" eaLnBrk="0" fontAlgn="base" latinLnBrk="0" hangingPunct="0">
              <a:lnSpc>
                <a:spcPct val="100000"/>
              </a:lnSpc>
              <a:spcBef>
                <a:spcPct val="20000"/>
              </a:spcBef>
              <a:spcAft>
                <a:spcPct val="0"/>
              </a:spcAft>
              <a:buClr>
                <a:srgbClr val="21449C"/>
              </a:buClr>
              <a:buSzTx/>
              <a:buFontTx/>
              <a:buNone/>
              <a:tabLst/>
              <a:defRPr/>
            </a:pPr>
            <a:endParaRPr kumimoji="0" lang="it-IT" sz="1600" b="1" i="0" u="none" strike="noStrike" kern="1200" cap="none" spc="0" normalizeH="0" baseline="0" noProof="0" dirty="0">
              <a:ln>
                <a:noFill/>
              </a:ln>
              <a:solidFill>
                <a:srgbClr val="000000"/>
              </a:solidFill>
              <a:effectLst/>
              <a:uLnTx/>
              <a:uFillTx/>
              <a:latin typeface="DecimaWE Rg"/>
              <a:ea typeface="+mn-ea"/>
              <a:cs typeface="+mn-cs"/>
            </a:endParaRPr>
          </a:p>
          <a:p>
            <a:pPr marL="0" marR="0" lvl="0" indent="0" algn="l" defTabSz="914400" rtl="0" eaLnBrk="0" fontAlgn="base" latinLnBrk="0" hangingPunct="0">
              <a:lnSpc>
                <a:spcPct val="100000"/>
              </a:lnSpc>
              <a:spcBef>
                <a:spcPct val="20000"/>
              </a:spcBef>
              <a:spcAft>
                <a:spcPct val="0"/>
              </a:spcAft>
              <a:buClr>
                <a:srgbClr val="21449C"/>
              </a:buClr>
              <a:buSzTx/>
              <a:buFontTx/>
              <a:buNone/>
              <a:tabLst/>
              <a:defRPr/>
            </a:pPr>
            <a:endParaRPr kumimoji="0" lang="it-IT" sz="1600" b="1" i="0" u="none" strike="noStrike" kern="1200" cap="none" spc="0" normalizeH="0" baseline="0" noProof="0" dirty="0">
              <a:ln>
                <a:noFill/>
              </a:ln>
              <a:solidFill>
                <a:srgbClr val="000000"/>
              </a:solidFill>
              <a:effectLst/>
              <a:uLnTx/>
              <a:uFillTx/>
              <a:latin typeface="DecimaWE Rg"/>
              <a:ea typeface="+mn-ea"/>
              <a:cs typeface="+mn-cs"/>
            </a:endParaRPr>
          </a:p>
          <a:p>
            <a:pPr marL="0" marR="0" lvl="0" indent="0" algn="l" defTabSz="914400" rtl="0" eaLnBrk="0" fontAlgn="base" latinLnBrk="0" hangingPunct="0">
              <a:lnSpc>
                <a:spcPct val="100000"/>
              </a:lnSpc>
              <a:spcBef>
                <a:spcPct val="20000"/>
              </a:spcBef>
              <a:spcAft>
                <a:spcPct val="0"/>
              </a:spcAft>
              <a:buClr>
                <a:srgbClr val="21449C"/>
              </a:buClr>
              <a:buSzTx/>
              <a:buFontTx/>
              <a:buNone/>
              <a:tabLst/>
              <a:defRPr/>
            </a:pPr>
            <a:endParaRPr kumimoji="0" lang="it-IT" sz="1600" b="1" i="0" u="none" strike="noStrike" kern="1200" cap="none" spc="0" normalizeH="0" baseline="0" noProof="0" dirty="0">
              <a:ln>
                <a:noFill/>
              </a:ln>
              <a:solidFill>
                <a:srgbClr val="000000"/>
              </a:solidFill>
              <a:effectLst/>
              <a:uLnTx/>
              <a:uFillTx/>
              <a:latin typeface="DecimaWE Rg"/>
              <a:ea typeface="+mn-ea"/>
              <a:cs typeface="+mn-cs"/>
            </a:endParaRPr>
          </a:p>
          <a:p>
            <a:pPr marL="0" marR="0" lvl="0" indent="0" algn="l" defTabSz="914400" rtl="0" eaLnBrk="0" fontAlgn="base" latinLnBrk="0" hangingPunct="0">
              <a:lnSpc>
                <a:spcPct val="100000"/>
              </a:lnSpc>
              <a:spcBef>
                <a:spcPct val="20000"/>
              </a:spcBef>
              <a:spcAft>
                <a:spcPct val="0"/>
              </a:spcAft>
              <a:buClr>
                <a:srgbClr val="21449C"/>
              </a:buClr>
              <a:buSzTx/>
              <a:buFontTx/>
              <a:buNone/>
              <a:tabLst/>
              <a:defRPr/>
            </a:pPr>
            <a:r>
              <a:rPr kumimoji="0" lang="it-IT" sz="1200" b="0" i="0" u="none" strike="noStrike" kern="1200" cap="none" spc="0" normalizeH="0" baseline="0" noProof="0" dirty="0">
                <a:ln>
                  <a:noFill/>
                </a:ln>
                <a:solidFill>
                  <a:srgbClr val="000000"/>
                </a:solidFill>
                <a:effectLst/>
                <a:uLnTx/>
                <a:uFillTx/>
                <a:latin typeface="DecimaWE Rg"/>
                <a:ea typeface="+mn-ea"/>
                <a:cs typeface="+mn-cs"/>
              </a:rPr>
              <a:t>			</a:t>
            </a:r>
          </a:p>
          <a:p>
            <a:pPr marL="0" marR="0" lvl="0" indent="0" algn="l" defTabSz="914400" rtl="0" eaLnBrk="0" fontAlgn="base" latinLnBrk="0" hangingPunct="0">
              <a:lnSpc>
                <a:spcPct val="100000"/>
              </a:lnSpc>
              <a:spcBef>
                <a:spcPct val="20000"/>
              </a:spcBef>
              <a:spcAft>
                <a:spcPct val="0"/>
              </a:spcAft>
              <a:buClr>
                <a:srgbClr val="21449C"/>
              </a:buClr>
              <a:buSzTx/>
              <a:buFontTx/>
              <a:buNone/>
              <a:tabLst/>
              <a:defRPr/>
            </a:pPr>
            <a:r>
              <a:rPr kumimoji="0" lang="it-IT" sz="1200" b="0" i="0" u="none" strike="noStrike" kern="1200" cap="none" spc="0" normalizeH="0" baseline="0" noProof="0" dirty="0">
                <a:ln>
                  <a:noFill/>
                </a:ln>
                <a:solidFill>
                  <a:srgbClr val="000000"/>
                </a:solidFill>
                <a:effectLst/>
                <a:uLnTx/>
                <a:uFillTx/>
                <a:latin typeface="DecimaWE Rg"/>
                <a:ea typeface="+mn-ea"/>
                <a:cs typeface="+mn-cs"/>
              </a:rPr>
              <a:t>		</a:t>
            </a:r>
          </a:p>
          <a:p>
            <a:pPr marL="0" marR="0" lvl="0" indent="0" algn="l" defTabSz="914400" rtl="0" eaLnBrk="0" fontAlgn="base" latinLnBrk="0" hangingPunct="0">
              <a:lnSpc>
                <a:spcPct val="100000"/>
              </a:lnSpc>
              <a:spcBef>
                <a:spcPct val="20000"/>
              </a:spcBef>
              <a:spcAft>
                <a:spcPct val="0"/>
              </a:spcAft>
              <a:buClr>
                <a:srgbClr val="21449C"/>
              </a:buClr>
              <a:buSzTx/>
              <a:buFontTx/>
              <a:buNone/>
              <a:tabLst/>
              <a:defRPr/>
            </a:pPr>
            <a:endParaRPr kumimoji="0" lang="it-IT" sz="1200" b="0" i="0" u="none" strike="noStrike" kern="1200" cap="none" spc="0" normalizeH="0" baseline="0" noProof="0" dirty="0">
              <a:ln>
                <a:noFill/>
              </a:ln>
              <a:solidFill>
                <a:srgbClr val="000000"/>
              </a:solidFill>
              <a:effectLst/>
              <a:uLnTx/>
              <a:uFillTx/>
              <a:latin typeface="DecimaWE Rg"/>
              <a:ea typeface="+mn-ea"/>
              <a:cs typeface="+mn-cs"/>
            </a:endParaRPr>
          </a:p>
          <a:p>
            <a:endParaRPr lang="it-IT" dirty="0"/>
          </a:p>
        </p:txBody>
      </p:sp>
      <p:sp>
        <p:nvSpPr>
          <p:cNvPr id="3" name="Rettangolo 2">
            <a:extLst>
              <a:ext uri="{FF2B5EF4-FFF2-40B4-BE49-F238E27FC236}">
                <a16:creationId xmlns:a16="http://schemas.microsoft.com/office/drawing/2014/main" id="{8B1C6489-C26B-26E6-9FAF-D46D89D2B5E9}"/>
              </a:ext>
            </a:extLst>
          </p:cNvPr>
          <p:cNvSpPr/>
          <p:nvPr/>
        </p:nvSpPr>
        <p:spPr bwMode="auto">
          <a:xfrm>
            <a:off x="322164" y="6237312"/>
            <a:ext cx="7058148" cy="432048"/>
          </a:xfrm>
          <a:prstGeom prst="rect">
            <a:avLst/>
          </a:prstGeom>
          <a:solidFill>
            <a:srgbClr val="21449C"/>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it-IT" sz="4400" b="0" i="0" u="none" strike="noStrike" cap="none" normalizeH="0" baseline="0">
              <a:ln>
                <a:noFill/>
              </a:ln>
              <a:solidFill>
                <a:schemeClr val="tx1"/>
              </a:solidFill>
              <a:effectLst/>
              <a:latin typeface="DecimaWE Rg" panose="02000000000000000000" pitchFamily="2" charset="0"/>
            </a:endParaRPr>
          </a:p>
        </p:txBody>
      </p:sp>
      <p:sp>
        <p:nvSpPr>
          <p:cNvPr id="8" name="Text Box 27">
            <a:extLst>
              <a:ext uri="{FF2B5EF4-FFF2-40B4-BE49-F238E27FC236}">
                <a16:creationId xmlns:a16="http://schemas.microsoft.com/office/drawing/2014/main" id="{F7BDC652-8D0A-7587-948F-156C4CC67ED6}"/>
              </a:ext>
            </a:extLst>
          </p:cNvPr>
          <p:cNvSpPr txBox="1">
            <a:spLocks noChangeArrowheads="1"/>
          </p:cNvSpPr>
          <p:nvPr/>
        </p:nvSpPr>
        <p:spPr bwMode="auto">
          <a:xfrm>
            <a:off x="400050" y="6093296"/>
            <a:ext cx="7981950" cy="1077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ctr">
            <a:spAutoFit/>
          </a:bodyPr>
          <a:lstStyle>
            <a:lvl1pPr>
              <a:defRPr sz="4400">
                <a:solidFill>
                  <a:schemeClr val="tx1"/>
                </a:solidFill>
                <a:latin typeface="DecimaWE Rg" panose="02000000000000000000" pitchFamily="2" charset="0"/>
              </a:defRPr>
            </a:lvl1pPr>
            <a:lvl2pPr marL="742950" indent="-285750">
              <a:defRPr sz="4400">
                <a:solidFill>
                  <a:schemeClr val="tx1"/>
                </a:solidFill>
                <a:latin typeface="DecimaWE Rg" panose="02000000000000000000" pitchFamily="2" charset="0"/>
              </a:defRPr>
            </a:lvl2pPr>
            <a:lvl3pPr marL="1143000" indent="-228600">
              <a:defRPr sz="4400">
                <a:solidFill>
                  <a:schemeClr val="tx1"/>
                </a:solidFill>
                <a:latin typeface="DecimaWE Rg" panose="02000000000000000000" pitchFamily="2" charset="0"/>
              </a:defRPr>
            </a:lvl3pPr>
            <a:lvl4pPr marL="1600200" indent="-228600">
              <a:defRPr sz="4400">
                <a:solidFill>
                  <a:schemeClr val="tx1"/>
                </a:solidFill>
                <a:latin typeface="DecimaWE Rg" panose="02000000000000000000" pitchFamily="2" charset="0"/>
              </a:defRPr>
            </a:lvl4pPr>
            <a:lvl5pPr marL="2057400" indent="-228600">
              <a:defRPr sz="4400">
                <a:solidFill>
                  <a:schemeClr val="tx1"/>
                </a:solidFill>
                <a:latin typeface="DecimaWE Rg" panose="02000000000000000000" pitchFamily="2" charset="0"/>
              </a:defRPr>
            </a:lvl5pPr>
            <a:lvl6pPr marL="2514600" indent="-228600" eaLnBrk="0" fontAlgn="base" hangingPunct="0">
              <a:spcBef>
                <a:spcPct val="0"/>
              </a:spcBef>
              <a:spcAft>
                <a:spcPct val="0"/>
              </a:spcAft>
              <a:defRPr sz="4400">
                <a:solidFill>
                  <a:schemeClr val="tx1"/>
                </a:solidFill>
                <a:latin typeface="DecimaWE Rg" panose="02000000000000000000" pitchFamily="2" charset="0"/>
              </a:defRPr>
            </a:lvl6pPr>
            <a:lvl7pPr marL="2971800" indent="-228600" eaLnBrk="0" fontAlgn="base" hangingPunct="0">
              <a:spcBef>
                <a:spcPct val="0"/>
              </a:spcBef>
              <a:spcAft>
                <a:spcPct val="0"/>
              </a:spcAft>
              <a:defRPr sz="4400">
                <a:solidFill>
                  <a:schemeClr val="tx1"/>
                </a:solidFill>
                <a:latin typeface="DecimaWE Rg" panose="02000000000000000000" pitchFamily="2" charset="0"/>
              </a:defRPr>
            </a:lvl7pPr>
            <a:lvl8pPr marL="3429000" indent="-228600" eaLnBrk="0" fontAlgn="base" hangingPunct="0">
              <a:spcBef>
                <a:spcPct val="0"/>
              </a:spcBef>
              <a:spcAft>
                <a:spcPct val="0"/>
              </a:spcAft>
              <a:defRPr sz="4400">
                <a:solidFill>
                  <a:schemeClr val="tx1"/>
                </a:solidFill>
                <a:latin typeface="DecimaWE Rg" panose="02000000000000000000" pitchFamily="2" charset="0"/>
              </a:defRPr>
            </a:lvl8pPr>
            <a:lvl9pPr marL="3886200" indent="-228600" eaLnBrk="0" fontAlgn="base" hangingPunct="0">
              <a:spcBef>
                <a:spcPct val="0"/>
              </a:spcBef>
              <a:spcAft>
                <a:spcPct val="0"/>
              </a:spcAft>
              <a:defRPr sz="4400">
                <a:solidFill>
                  <a:schemeClr val="tx1"/>
                </a:solidFill>
                <a:latin typeface="DecimaWE Rg" panose="02000000000000000000" pitchFamily="2" charset="0"/>
              </a:defRPr>
            </a:lvl9pPr>
          </a:lstStyle>
          <a:p>
            <a:pPr eaLnBrk="1" hangingPunct="1">
              <a:spcBef>
                <a:spcPct val="50000"/>
              </a:spcBef>
            </a:pPr>
            <a:r>
              <a:rPr lang="it-IT" altLang="it-IT" sz="2000" dirty="0">
                <a:solidFill>
                  <a:schemeClr val="bg1"/>
                </a:solidFill>
              </a:rPr>
              <a:t>Direzione Centrale patrimonio, demanio, servizi generali e sistemi informativi Servizio Centrale unica di committenza e provveditorato</a:t>
            </a:r>
          </a:p>
          <a:p>
            <a:pPr eaLnBrk="1" hangingPunct="1">
              <a:spcBef>
                <a:spcPct val="50000"/>
              </a:spcBef>
            </a:pPr>
            <a:endParaRPr lang="it-IT" altLang="it-IT" sz="2000" dirty="0">
              <a:solidFill>
                <a:schemeClr val="bg1"/>
              </a:solidFill>
            </a:endParaRPr>
          </a:p>
        </p:txBody>
      </p:sp>
    </p:spTree>
    <p:extLst>
      <p:ext uri="{BB962C8B-B14F-4D97-AF65-F5344CB8AC3E}">
        <p14:creationId xmlns:p14="http://schemas.microsoft.com/office/powerpoint/2010/main" val="276752524"/>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C80B88-6EC9-3E20-ED01-AFABD10CEEFA}"/>
            </a:ext>
          </a:extLst>
        </p:cNvPr>
        <p:cNvGrpSpPr/>
        <p:nvPr/>
      </p:nvGrpSpPr>
      <p:grpSpPr>
        <a:xfrm>
          <a:off x="0" y="0"/>
          <a:ext cx="0" cy="0"/>
          <a:chOff x="0" y="0"/>
          <a:chExt cx="0" cy="0"/>
        </a:xfrm>
      </p:grpSpPr>
      <p:sp>
        <p:nvSpPr>
          <p:cNvPr id="24578" name="Rectangle 2">
            <a:extLst>
              <a:ext uri="{FF2B5EF4-FFF2-40B4-BE49-F238E27FC236}">
                <a16:creationId xmlns:a16="http://schemas.microsoft.com/office/drawing/2014/main" id="{46525BE6-8A0D-6F89-9EC4-D62FFC6954AF}"/>
              </a:ext>
            </a:extLst>
          </p:cNvPr>
          <p:cNvSpPr>
            <a:spLocks noGrp="1" noChangeArrowheads="1"/>
          </p:cNvSpPr>
          <p:nvPr>
            <p:ph type="title"/>
          </p:nvPr>
        </p:nvSpPr>
        <p:spPr bwMode="auto">
          <a:xfrm>
            <a:off x="400050" y="990600"/>
            <a:ext cx="8058150" cy="6382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defRPr sz="2700" b="1">
                <a:solidFill>
                  <a:srgbClr val="183754"/>
                </a:solidFill>
                <a:latin typeface="Aptos Display"/>
              </a:defRPr>
            </a:pPr>
            <a:r>
              <a:rPr lang="it-IT" sz="3200" dirty="0">
                <a:solidFill>
                  <a:schemeClr val="tx1"/>
                </a:solidFill>
              </a:rPr>
              <a:t>Analisi dei dati e Proposta del Piano CUC-SA </a:t>
            </a:r>
            <a:r>
              <a:rPr lang="it-IT" sz="1600" dirty="0">
                <a:solidFill>
                  <a:schemeClr val="tx1"/>
                </a:solidFill>
              </a:rPr>
              <a:t>(art. 48, comma 2 L.R. 26/2014))</a:t>
            </a:r>
          </a:p>
        </p:txBody>
      </p:sp>
      <p:sp>
        <p:nvSpPr>
          <p:cNvPr id="5" name="Segnaposto contenuto 4">
            <a:extLst>
              <a:ext uri="{FF2B5EF4-FFF2-40B4-BE49-F238E27FC236}">
                <a16:creationId xmlns:a16="http://schemas.microsoft.com/office/drawing/2014/main" id="{8096410D-01DB-399F-2E45-969B46296CE7}"/>
              </a:ext>
            </a:extLst>
          </p:cNvPr>
          <p:cNvSpPr>
            <a:spLocks noGrp="1"/>
          </p:cNvSpPr>
          <p:nvPr>
            <p:ph idx="1"/>
          </p:nvPr>
        </p:nvSpPr>
        <p:spPr>
          <a:xfrm>
            <a:off x="400050" y="1916832"/>
            <a:ext cx="8058150" cy="3675310"/>
          </a:xfrm>
        </p:spPr>
        <p:txBody>
          <a:bodyPr/>
          <a:lstStyle/>
          <a:p>
            <a:pPr lvl="0">
              <a:defRPr/>
            </a:pPr>
            <a:r>
              <a:rPr lang="it-IT" sz="2000" dirty="0"/>
              <a:t>La Centrale unica di committenza regionale, </a:t>
            </a:r>
            <a:r>
              <a:rPr lang="it-IT" sz="2000" b="1" dirty="0">
                <a:solidFill>
                  <a:srgbClr val="0070C0"/>
                </a:solidFill>
              </a:rPr>
              <a:t>analizzati i fabbisogni </a:t>
            </a:r>
            <a:r>
              <a:rPr lang="it-IT" sz="2000" dirty="0"/>
              <a:t>di cui al comma 1, </a:t>
            </a:r>
            <a:r>
              <a:rPr lang="it-IT" sz="2000" b="1" dirty="0">
                <a:solidFill>
                  <a:srgbClr val="0070C0"/>
                </a:solidFill>
              </a:rPr>
              <a:t>propone le attività da inserire nel Piano</a:t>
            </a:r>
            <a:r>
              <a:rPr lang="it-IT" sz="2000" dirty="0">
                <a:solidFill>
                  <a:srgbClr val="0070C0"/>
                </a:solidFill>
              </a:rPr>
              <a:t> </a:t>
            </a:r>
            <a:r>
              <a:rPr lang="it-IT" sz="2000" dirty="0"/>
              <a:t>di cui all'articolo 47 nella misura </a:t>
            </a:r>
            <a:r>
              <a:rPr lang="it-IT" sz="2000" u="sng" dirty="0"/>
              <a:t>adeguata a garantire uno svolgimento efficiente delle procedure di scelta del contraente</a:t>
            </a:r>
            <a:r>
              <a:rPr lang="it-IT" sz="2000" dirty="0"/>
              <a:t>, </a:t>
            </a:r>
            <a:r>
              <a:rPr lang="it-IT" sz="2000" b="1" dirty="0">
                <a:solidFill>
                  <a:srgbClr val="0070C0"/>
                </a:solidFill>
              </a:rPr>
              <a:t>avuto anche riguardo alle concrete capacità operative e al dimensionamento </a:t>
            </a:r>
            <a:r>
              <a:rPr lang="it-IT" sz="2000" dirty="0"/>
              <a:t>dell'organico della Centrale stessa.</a:t>
            </a:r>
          </a:p>
          <a:p>
            <a:pPr marL="457200" indent="-457200">
              <a:buAutoNum type="arabicPeriod"/>
            </a:pPr>
            <a:r>
              <a:rPr lang="it-IT" sz="2000" dirty="0"/>
              <a:t>La Regione, sulla base dei fabbisogni raccolti, adotta un Piano triennale delle attività di centralizzazione della committenza. Il Piano individua le iniziative di competenza della Centrale unica di committenza regionale, anche nella sua qualità di soggetto aggregatore.</a:t>
            </a:r>
          </a:p>
          <a:p>
            <a:endParaRPr lang="it-IT" sz="2000" b="1" dirty="0"/>
          </a:p>
          <a:p>
            <a:pPr algn="ctr"/>
            <a:r>
              <a:rPr lang="it-IT" sz="2000" b="1" dirty="0">
                <a:solidFill>
                  <a:srgbClr val="0070C0"/>
                </a:solidFill>
              </a:rPr>
              <a:t> Il Piano viene approvato, di norma, entro il 31 gennaio di ogni anno</a:t>
            </a:r>
          </a:p>
          <a:p>
            <a:pPr lvl="0">
              <a:defRPr/>
            </a:pPr>
            <a:endParaRPr kumimoji="0" lang="it-IT" sz="1600" b="1" i="0" u="none" strike="noStrike" kern="1200" cap="none" spc="0" normalizeH="0" baseline="0" noProof="0" dirty="0">
              <a:ln>
                <a:noFill/>
              </a:ln>
              <a:solidFill>
                <a:srgbClr val="000000"/>
              </a:solidFill>
              <a:effectLst/>
              <a:uLnTx/>
              <a:uFillTx/>
              <a:latin typeface="DecimaWE Rg"/>
              <a:ea typeface="+mn-ea"/>
              <a:cs typeface="+mn-cs"/>
            </a:endParaRPr>
          </a:p>
          <a:p>
            <a:pPr marL="0" marR="0" lvl="0" indent="0" algn="l" defTabSz="914400" rtl="0" eaLnBrk="0" fontAlgn="base" latinLnBrk="0" hangingPunct="0">
              <a:lnSpc>
                <a:spcPct val="100000"/>
              </a:lnSpc>
              <a:spcBef>
                <a:spcPct val="20000"/>
              </a:spcBef>
              <a:spcAft>
                <a:spcPct val="0"/>
              </a:spcAft>
              <a:buClr>
                <a:srgbClr val="21449C"/>
              </a:buClr>
              <a:buSzTx/>
              <a:buFontTx/>
              <a:buNone/>
              <a:tabLst/>
              <a:defRPr/>
            </a:pPr>
            <a:endParaRPr kumimoji="0" lang="it-IT" sz="1600" b="1" i="0" u="none" strike="noStrike" kern="1200" cap="none" spc="0" normalizeH="0" baseline="0" noProof="0" dirty="0">
              <a:ln>
                <a:noFill/>
              </a:ln>
              <a:solidFill>
                <a:srgbClr val="000000"/>
              </a:solidFill>
              <a:effectLst/>
              <a:uLnTx/>
              <a:uFillTx/>
              <a:latin typeface="DecimaWE Rg"/>
              <a:ea typeface="+mn-ea"/>
              <a:cs typeface="+mn-cs"/>
            </a:endParaRPr>
          </a:p>
          <a:p>
            <a:pPr marL="0" marR="0" lvl="0" indent="0" algn="l" defTabSz="914400" rtl="0" eaLnBrk="0" fontAlgn="base" latinLnBrk="0" hangingPunct="0">
              <a:lnSpc>
                <a:spcPct val="100000"/>
              </a:lnSpc>
              <a:spcBef>
                <a:spcPct val="20000"/>
              </a:spcBef>
              <a:spcAft>
                <a:spcPct val="0"/>
              </a:spcAft>
              <a:buClr>
                <a:srgbClr val="21449C"/>
              </a:buClr>
              <a:buSzTx/>
              <a:buFontTx/>
              <a:buNone/>
              <a:tabLst/>
              <a:defRPr/>
            </a:pPr>
            <a:r>
              <a:rPr kumimoji="0" lang="it-IT" sz="1200" b="0" i="0" u="none" strike="noStrike" kern="1200" cap="none" spc="0" normalizeH="0" baseline="0" noProof="0" dirty="0">
                <a:ln>
                  <a:noFill/>
                </a:ln>
                <a:solidFill>
                  <a:srgbClr val="000000"/>
                </a:solidFill>
                <a:effectLst/>
                <a:uLnTx/>
                <a:uFillTx/>
                <a:latin typeface="DecimaWE Rg"/>
                <a:ea typeface="+mn-ea"/>
                <a:cs typeface="+mn-cs"/>
              </a:rPr>
              <a:t>			</a:t>
            </a:r>
          </a:p>
          <a:p>
            <a:pPr marL="0" marR="0" lvl="0" indent="0" algn="l" defTabSz="914400" rtl="0" eaLnBrk="0" fontAlgn="base" latinLnBrk="0" hangingPunct="0">
              <a:lnSpc>
                <a:spcPct val="100000"/>
              </a:lnSpc>
              <a:spcBef>
                <a:spcPct val="20000"/>
              </a:spcBef>
              <a:spcAft>
                <a:spcPct val="0"/>
              </a:spcAft>
              <a:buClr>
                <a:srgbClr val="21449C"/>
              </a:buClr>
              <a:buSzTx/>
              <a:buFontTx/>
              <a:buNone/>
              <a:tabLst/>
              <a:defRPr/>
            </a:pPr>
            <a:r>
              <a:rPr kumimoji="0" lang="it-IT" sz="1200" b="0" i="0" u="none" strike="noStrike" kern="1200" cap="none" spc="0" normalizeH="0" baseline="0" noProof="0" dirty="0">
                <a:ln>
                  <a:noFill/>
                </a:ln>
                <a:solidFill>
                  <a:srgbClr val="000000"/>
                </a:solidFill>
                <a:effectLst/>
                <a:uLnTx/>
                <a:uFillTx/>
                <a:latin typeface="DecimaWE Rg"/>
                <a:ea typeface="+mn-ea"/>
                <a:cs typeface="+mn-cs"/>
              </a:rPr>
              <a:t>		</a:t>
            </a:r>
          </a:p>
          <a:p>
            <a:pPr marL="0" marR="0" lvl="0" indent="0" algn="l" defTabSz="914400" rtl="0" eaLnBrk="0" fontAlgn="base" latinLnBrk="0" hangingPunct="0">
              <a:lnSpc>
                <a:spcPct val="100000"/>
              </a:lnSpc>
              <a:spcBef>
                <a:spcPct val="20000"/>
              </a:spcBef>
              <a:spcAft>
                <a:spcPct val="0"/>
              </a:spcAft>
              <a:buClr>
                <a:srgbClr val="21449C"/>
              </a:buClr>
              <a:buSzTx/>
              <a:buFontTx/>
              <a:buNone/>
              <a:tabLst/>
              <a:defRPr/>
            </a:pPr>
            <a:endParaRPr kumimoji="0" lang="it-IT" sz="1200" b="0" i="0" u="none" strike="noStrike" kern="1200" cap="none" spc="0" normalizeH="0" baseline="0" noProof="0" dirty="0">
              <a:ln>
                <a:noFill/>
              </a:ln>
              <a:solidFill>
                <a:srgbClr val="000000"/>
              </a:solidFill>
              <a:effectLst/>
              <a:uLnTx/>
              <a:uFillTx/>
              <a:latin typeface="DecimaWE Rg"/>
              <a:ea typeface="+mn-ea"/>
              <a:cs typeface="+mn-cs"/>
            </a:endParaRPr>
          </a:p>
          <a:p>
            <a:endParaRPr lang="it-IT" dirty="0"/>
          </a:p>
        </p:txBody>
      </p:sp>
      <p:sp>
        <p:nvSpPr>
          <p:cNvPr id="3" name="Rettangolo 2">
            <a:extLst>
              <a:ext uri="{FF2B5EF4-FFF2-40B4-BE49-F238E27FC236}">
                <a16:creationId xmlns:a16="http://schemas.microsoft.com/office/drawing/2014/main" id="{D761D319-9740-1B03-4F78-84C7AF67AF83}"/>
              </a:ext>
            </a:extLst>
          </p:cNvPr>
          <p:cNvSpPr/>
          <p:nvPr/>
        </p:nvSpPr>
        <p:spPr bwMode="auto">
          <a:xfrm>
            <a:off x="322164" y="6237312"/>
            <a:ext cx="7058148" cy="432048"/>
          </a:xfrm>
          <a:prstGeom prst="rect">
            <a:avLst/>
          </a:prstGeom>
          <a:solidFill>
            <a:srgbClr val="21449C"/>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it-IT" sz="4400" b="0" i="0" u="none" strike="noStrike" cap="none" normalizeH="0" baseline="0">
              <a:ln>
                <a:noFill/>
              </a:ln>
              <a:solidFill>
                <a:schemeClr val="tx1"/>
              </a:solidFill>
              <a:effectLst/>
              <a:latin typeface="DecimaWE Rg" panose="02000000000000000000" pitchFamily="2" charset="0"/>
            </a:endParaRPr>
          </a:p>
        </p:txBody>
      </p:sp>
      <p:sp>
        <p:nvSpPr>
          <p:cNvPr id="8" name="Text Box 27">
            <a:extLst>
              <a:ext uri="{FF2B5EF4-FFF2-40B4-BE49-F238E27FC236}">
                <a16:creationId xmlns:a16="http://schemas.microsoft.com/office/drawing/2014/main" id="{CC68B5A3-03B7-213D-6B08-9F787EB75ED7}"/>
              </a:ext>
            </a:extLst>
          </p:cNvPr>
          <p:cNvSpPr txBox="1">
            <a:spLocks noChangeArrowheads="1"/>
          </p:cNvSpPr>
          <p:nvPr/>
        </p:nvSpPr>
        <p:spPr bwMode="auto">
          <a:xfrm>
            <a:off x="400050" y="6093296"/>
            <a:ext cx="7981950" cy="1077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ctr">
            <a:spAutoFit/>
          </a:bodyPr>
          <a:lstStyle>
            <a:lvl1pPr>
              <a:defRPr sz="4400">
                <a:solidFill>
                  <a:schemeClr val="tx1"/>
                </a:solidFill>
                <a:latin typeface="DecimaWE Rg" panose="02000000000000000000" pitchFamily="2" charset="0"/>
              </a:defRPr>
            </a:lvl1pPr>
            <a:lvl2pPr marL="742950" indent="-285750">
              <a:defRPr sz="4400">
                <a:solidFill>
                  <a:schemeClr val="tx1"/>
                </a:solidFill>
                <a:latin typeface="DecimaWE Rg" panose="02000000000000000000" pitchFamily="2" charset="0"/>
              </a:defRPr>
            </a:lvl2pPr>
            <a:lvl3pPr marL="1143000" indent="-228600">
              <a:defRPr sz="4400">
                <a:solidFill>
                  <a:schemeClr val="tx1"/>
                </a:solidFill>
                <a:latin typeface="DecimaWE Rg" panose="02000000000000000000" pitchFamily="2" charset="0"/>
              </a:defRPr>
            </a:lvl3pPr>
            <a:lvl4pPr marL="1600200" indent="-228600">
              <a:defRPr sz="4400">
                <a:solidFill>
                  <a:schemeClr val="tx1"/>
                </a:solidFill>
                <a:latin typeface="DecimaWE Rg" panose="02000000000000000000" pitchFamily="2" charset="0"/>
              </a:defRPr>
            </a:lvl4pPr>
            <a:lvl5pPr marL="2057400" indent="-228600">
              <a:defRPr sz="4400">
                <a:solidFill>
                  <a:schemeClr val="tx1"/>
                </a:solidFill>
                <a:latin typeface="DecimaWE Rg" panose="02000000000000000000" pitchFamily="2" charset="0"/>
              </a:defRPr>
            </a:lvl5pPr>
            <a:lvl6pPr marL="2514600" indent="-228600" eaLnBrk="0" fontAlgn="base" hangingPunct="0">
              <a:spcBef>
                <a:spcPct val="0"/>
              </a:spcBef>
              <a:spcAft>
                <a:spcPct val="0"/>
              </a:spcAft>
              <a:defRPr sz="4400">
                <a:solidFill>
                  <a:schemeClr val="tx1"/>
                </a:solidFill>
                <a:latin typeface="DecimaWE Rg" panose="02000000000000000000" pitchFamily="2" charset="0"/>
              </a:defRPr>
            </a:lvl6pPr>
            <a:lvl7pPr marL="2971800" indent="-228600" eaLnBrk="0" fontAlgn="base" hangingPunct="0">
              <a:spcBef>
                <a:spcPct val="0"/>
              </a:spcBef>
              <a:spcAft>
                <a:spcPct val="0"/>
              </a:spcAft>
              <a:defRPr sz="4400">
                <a:solidFill>
                  <a:schemeClr val="tx1"/>
                </a:solidFill>
                <a:latin typeface="DecimaWE Rg" panose="02000000000000000000" pitchFamily="2" charset="0"/>
              </a:defRPr>
            </a:lvl7pPr>
            <a:lvl8pPr marL="3429000" indent="-228600" eaLnBrk="0" fontAlgn="base" hangingPunct="0">
              <a:spcBef>
                <a:spcPct val="0"/>
              </a:spcBef>
              <a:spcAft>
                <a:spcPct val="0"/>
              </a:spcAft>
              <a:defRPr sz="4400">
                <a:solidFill>
                  <a:schemeClr val="tx1"/>
                </a:solidFill>
                <a:latin typeface="DecimaWE Rg" panose="02000000000000000000" pitchFamily="2" charset="0"/>
              </a:defRPr>
            </a:lvl8pPr>
            <a:lvl9pPr marL="3886200" indent="-228600" eaLnBrk="0" fontAlgn="base" hangingPunct="0">
              <a:spcBef>
                <a:spcPct val="0"/>
              </a:spcBef>
              <a:spcAft>
                <a:spcPct val="0"/>
              </a:spcAft>
              <a:defRPr sz="4400">
                <a:solidFill>
                  <a:schemeClr val="tx1"/>
                </a:solidFill>
                <a:latin typeface="DecimaWE Rg" panose="02000000000000000000" pitchFamily="2" charset="0"/>
              </a:defRPr>
            </a:lvl9pPr>
          </a:lstStyle>
          <a:p>
            <a:pPr eaLnBrk="1" hangingPunct="1">
              <a:spcBef>
                <a:spcPct val="50000"/>
              </a:spcBef>
            </a:pPr>
            <a:r>
              <a:rPr lang="it-IT" altLang="it-IT" sz="2000" dirty="0">
                <a:solidFill>
                  <a:schemeClr val="bg1"/>
                </a:solidFill>
              </a:rPr>
              <a:t>Direzione Centrale patrimonio, demanio, servizi generali e sistemi informativi Servizio Centrale unica di committenza e provveditorato</a:t>
            </a:r>
          </a:p>
          <a:p>
            <a:pPr eaLnBrk="1" hangingPunct="1">
              <a:spcBef>
                <a:spcPct val="50000"/>
              </a:spcBef>
            </a:pPr>
            <a:endParaRPr lang="it-IT" altLang="it-IT" sz="2000" dirty="0">
              <a:solidFill>
                <a:schemeClr val="bg1"/>
              </a:solidFill>
            </a:endParaRPr>
          </a:p>
        </p:txBody>
      </p:sp>
    </p:spTree>
    <p:extLst>
      <p:ext uri="{BB962C8B-B14F-4D97-AF65-F5344CB8AC3E}">
        <p14:creationId xmlns:p14="http://schemas.microsoft.com/office/powerpoint/2010/main" val="938462151"/>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8896C6-EFBB-DEA9-A2E3-AE1763452F9B}"/>
            </a:ext>
          </a:extLst>
        </p:cNvPr>
        <p:cNvGrpSpPr/>
        <p:nvPr/>
      </p:nvGrpSpPr>
      <p:grpSpPr>
        <a:xfrm>
          <a:off x="0" y="0"/>
          <a:ext cx="0" cy="0"/>
          <a:chOff x="0" y="0"/>
          <a:chExt cx="0" cy="0"/>
        </a:xfrm>
      </p:grpSpPr>
      <p:sp>
        <p:nvSpPr>
          <p:cNvPr id="24578" name="Rectangle 2">
            <a:extLst>
              <a:ext uri="{FF2B5EF4-FFF2-40B4-BE49-F238E27FC236}">
                <a16:creationId xmlns:a16="http://schemas.microsoft.com/office/drawing/2014/main" id="{D5B007C2-191F-B6DB-D244-C51F51D9F0DE}"/>
              </a:ext>
            </a:extLst>
          </p:cNvPr>
          <p:cNvSpPr>
            <a:spLocks noGrp="1" noChangeArrowheads="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defRPr sz="2700" b="1">
                <a:solidFill>
                  <a:srgbClr val="183754"/>
                </a:solidFill>
                <a:latin typeface="Aptos Display"/>
              </a:defRPr>
            </a:pPr>
            <a:r>
              <a:rPr lang="it-IT" dirty="0"/>
              <a:t>Ciclo di vita dei contratti</a:t>
            </a:r>
          </a:p>
        </p:txBody>
      </p:sp>
      <p:sp>
        <p:nvSpPr>
          <p:cNvPr id="10" name="Rounded Rectangle 13">
            <a:extLst>
              <a:ext uri="{FF2B5EF4-FFF2-40B4-BE49-F238E27FC236}">
                <a16:creationId xmlns:a16="http://schemas.microsoft.com/office/drawing/2014/main" id="{48AEFE1D-74DE-2F8A-3F9A-CC465AD4FA5B}"/>
              </a:ext>
            </a:extLst>
          </p:cNvPr>
          <p:cNvSpPr>
            <a:spLocks noGrp="1"/>
          </p:cNvSpPr>
          <p:nvPr>
            <p:ph idx="1"/>
          </p:nvPr>
        </p:nvSpPr>
        <p:spPr>
          <a:xfrm>
            <a:off x="400050" y="1556792"/>
            <a:ext cx="8058150" cy="3929608"/>
          </a:xfrm>
          <a:prstGeom prst="roundRect">
            <a:avLst/>
          </a:prstGeom>
          <a:solidFill>
            <a:srgbClr val="F2F4F6"/>
          </a:solidFill>
          <a:ln>
            <a:solidFill>
              <a:srgbClr val="DEE2E6"/>
            </a:solidFill>
          </a:ln>
        </p:spPr>
        <p:style>
          <a:lnRef idx="1">
            <a:schemeClr val="accent1"/>
          </a:lnRef>
          <a:fillRef idx="3">
            <a:schemeClr val="accent1"/>
          </a:fillRef>
          <a:effectRef idx="2">
            <a:schemeClr val="accent1"/>
          </a:effectRef>
          <a:fontRef idx="minor">
            <a:schemeClr val="lt1"/>
          </a:fontRef>
        </p:style>
        <p:txBody>
          <a:bodyPr lIns="228600" tIns="146304" rIns="164592" bIns="91440" rtlCol="0" anchor="ctr"/>
          <a:lstStyle/>
          <a:p>
            <a:pPr>
              <a:spcAft>
                <a:spcPts val="1200"/>
              </a:spcAft>
              <a:defRPr sz="1550">
                <a:solidFill>
                  <a:srgbClr val="232A30"/>
                </a:solidFill>
                <a:latin typeface="Aptos"/>
              </a:defRPr>
            </a:pPr>
            <a:r>
              <a:rPr dirty="0"/>
              <a:t>.</a:t>
            </a:r>
          </a:p>
        </p:txBody>
      </p:sp>
      <p:sp>
        <p:nvSpPr>
          <p:cNvPr id="3" name="Rettangolo 2">
            <a:extLst>
              <a:ext uri="{FF2B5EF4-FFF2-40B4-BE49-F238E27FC236}">
                <a16:creationId xmlns:a16="http://schemas.microsoft.com/office/drawing/2014/main" id="{36574DBB-BADA-F514-8E6C-C7EE5461E425}"/>
              </a:ext>
            </a:extLst>
          </p:cNvPr>
          <p:cNvSpPr/>
          <p:nvPr/>
        </p:nvSpPr>
        <p:spPr bwMode="auto">
          <a:xfrm>
            <a:off x="322164" y="6237312"/>
            <a:ext cx="7058148" cy="432048"/>
          </a:xfrm>
          <a:prstGeom prst="rect">
            <a:avLst/>
          </a:prstGeom>
          <a:solidFill>
            <a:srgbClr val="21449C"/>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it-IT" sz="4400" b="0" i="0" u="none" strike="noStrike" cap="none" normalizeH="0" baseline="0">
              <a:ln>
                <a:noFill/>
              </a:ln>
              <a:solidFill>
                <a:schemeClr val="tx1"/>
              </a:solidFill>
              <a:effectLst/>
              <a:latin typeface="DecimaWE Rg" panose="02000000000000000000" pitchFamily="2" charset="0"/>
            </a:endParaRPr>
          </a:p>
        </p:txBody>
      </p:sp>
      <p:sp>
        <p:nvSpPr>
          <p:cNvPr id="8" name="Text Box 27">
            <a:extLst>
              <a:ext uri="{FF2B5EF4-FFF2-40B4-BE49-F238E27FC236}">
                <a16:creationId xmlns:a16="http://schemas.microsoft.com/office/drawing/2014/main" id="{7C8389EC-6B8F-689E-59E2-1D59FBE8AC37}"/>
              </a:ext>
            </a:extLst>
          </p:cNvPr>
          <p:cNvSpPr txBox="1">
            <a:spLocks noChangeArrowheads="1"/>
          </p:cNvSpPr>
          <p:nvPr/>
        </p:nvSpPr>
        <p:spPr bwMode="auto">
          <a:xfrm>
            <a:off x="400050" y="6093296"/>
            <a:ext cx="7981950" cy="1077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ctr">
            <a:spAutoFit/>
          </a:bodyPr>
          <a:lstStyle>
            <a:lvl1pPr>
              <a:defRPr sz="4400">
                <a:solidFill>
                  <a:schemeClr val="tx1"/>
                </a:solidFill>
                <a:latin typeface="DecimaWE Rg" panose="02000000000000000000" pitchFamily="2" charset="0"/>
              </a:defRPr>
            </a:lvl1pPr>
            <a:lvl2pPr marL="742950" indent="-285750">
              <a:defRPr sz="4400">
                <a:solidFill>
                  <a:schemeClr val="tx1"/>
                </a:solidFill>
                <a:latin typeface="DecimaWE Rg" panose="02000000000000000000" pitchFamily="2" charset="0"/>
              </a:defRPr>
            </a:lvl2pPr>
            <a:lvl3pPr marL="1143000" indent="-228600">
              <a:defRPr sz="4400">
                <a:solidFill>
                  <a:schemeClr val="tx1"/>
                </a:solidFill>
                <a:latin typeface="DecimaWE Rg" panose="02000000000000000000" pitchFamily="2" charset="0"/>
              </a:defRPr>
            </a:lvl3pPr>
            <a:lvl4pPr marL="1600200" indent="-228600">
              <a:defRPr sz="4400">
                <a:solidFill>
                  <a:schemeClr val="tx1"/>
                </a:solidFill>
                <a:latin typeface="DecimaWE Rg" panose="02000000000000000000" pitchFamily="2" charset="0"/>
              </a:defRPr>
            </a:lvl4pPr>
            <a:lvl5pPr marL="2057400" indent="-228600">
              <a:defRPr sz="4400">
                <a:solidFill>
                  <a:schemeClr val="tx1"/>
                </a:solidFill>
                <a:latin typeface="DecimaWE Rg" panose="02000000000000000000" pitchFamily="2" charset="0"/>
              </a:defRPr>
            </a:lvl5pPr>
            <a:lvl6pPr marL="2514600" indent="-228600" eaLnBrk="0" fontAlgn="base" hangingPunct="0">
              <a:spcBef>
                <a:spcPct val="0"/>
              </a:spcBef>
              <a:spcAft>
                <a:spcPct val="0"/>
              </a:spcAft>
              <a:defRPr sz="4400">
                <a:solidFill>
                  <a:schemeClr val="tx1"/>
                </a:solidFill>
                <a:latin typeface="DecimaWE Rg" panose="02000000000000000000" pitchFamily="2" charset="0"/>
              </a:defRPr>
            </a:lvl6pPr>
            <a:lvl7pPr marL="2971800" indent="-228600" eaLnBrk="0" fontAlgn="base" hangingPunct="0">
              <a:spcBef>
                <a:spcPct val="0"/>
              </a:spcBef>
              <a:spcAft>
                <a:spcPct val="0"/>
              </a:spcAft>
              <a:defRPr sz="4400">
                <a:solidFill>
                  <a:schemeClr val="tx1"/>
                </a:solidFill>
                <a:latin typeface="DecimaWE Rg" panose="02000000000000000000" pitchFamily="2" charset="0"/>
              </a:defRPr>
            </a:lvl7pPr>
            <a:lvl8pPr marL="3429000" indent="-228600" eaLnBrk="0" fontAlgn="base" hangingPunct="0">
              <a:spcBef>
                <a:spcPct val="0"/>
              </a:spcBef>
              <a:spcAft>
                <a:spcPct val="0"/>
              </a:spcAft>
              <a:defRPr sz="4400">
                <a:solidFill>
                  <a:schemeClr val="tx1"/>
                </a:solidFill>
                <a:latin typeface="DecimaWE Rg" panose="02000000000000000000" pitchFamily="2" charset="0"/>
              </a:defRPr>
            </a:lvl8pPr>
            <a:lvl9pPr marL="3886200" indent="-228600" eaLnBrk="0" fontAlgn="base" hangingPunct="0">
              <a:spcBef>
                <a:spcPct val="0"/>
              </a:spcBef>
              <a:spcAft>
                <a:spcPct val="0"/>
              </a:spcAft>
              <a:defRPr sz="4400">
                <a:solidFill>
                  <a:schemeClr val="tx1"/>
                </a:solidFill>
                <a:latin typeface="DecimaWE Rg" panose="02000000000000000000" pitchFamily="2" charset="0"/>
              </a:defRPr>
            </a:lvl9pPr>
          </a:lstStyle>
          <a:p>
            <a:pPr eaLnBrk="1" hangingPunct="1">
              <a:spcBef>
                <a:spcPct val="50000"/>
              </a:spcBef>
            </a:pPr>
            <a:r>
              <a:rPr lang="it-IT" altLang="it-IT" sz="2000" dirty="0">
                <a:solidFill>
                  <a:schemeClr val="bg1"/>
                </a:solidFill>
              </a:rPr>
              <a:t>Direzione Centrale patrimonio, demanio, servizi generali e sistemi informativi Servizio Centrale unica di committenza e provveditorato</a:t>
            </a:r>
          </a:p>
          <a:p>
            <a:pPr eaLnBrk="1" hangingPunct="1">
              <a:spcBef>
                <a:spcPct val="50000"/>
              </a:spcBef>
            </a:pPr>
            <a:endParaRPr lang="it-IT" altLang="it-IT" sz="2000" dirty="0">
              <a:solidFill>
                <a:schemeClr val="bg1"/>
              </a:solidFill>
            </a:endParaRPr>
          </a:p>
        </p:txBody>
      </p:sp>
      <p:pic>
        <p:nvPicPr>
          <p:cNvPr id="4" name="Immagine 3">
            <a:extLst>
              <a:ext uri="{FF2B5EF4-FFF2-40B4-BE49-F238E27FC236}">
                <a16:creationId xmlns:a16="http://schemas.microsoft.com/office/drawing/2014/main" id="{0F2DEBF8-B078-4331-4B25-F3A246C8E1F9}"/>
              </a:ext>
            </a:extLst>
          </p:cNvPr>
          <p:cNvPicPr>
            <a:picLocks noChangeAspect="1"/>
          </p:cNvPicPr>
          <p:nvPr/>
        </p:nvPicPr>
        <p:blipFill>
          <a:blip r:embed="rId2"/>
          <a:stretch>
            <a:fillRect/>
          </a:stretch>
        </p:blipFill>
        <p:spPr>
          <a:xfrm>
            <a:off x="315690" y="908721"/>
            <a:ext cx="8820472" cy="4958679"/>
          </a:xfrm>
          <a:prstGeom prst="rect">
            <a:avLst/>
          </a:prstGeom>
        </p:spPr>
      </p:pic>
    </p:spTree>
    <p:extLst>
      <p:ext uri="{BB962C8B-B14F-4D97-AF65-F5344CB8AC3E}">
        <p14:creationId xmlns:p14="http://schemas.microsoft.com/office/powerpoint/2010/main" val="2670859239"/>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CBE114-FFD2-32BD-DD70-11521F9B5FA0}"/>
            </a:ext>
          </a:extLst>
        </p:cNvPr>
        <p:cNvGrpSpPr/>
        <p:nvPr/>
      </p:nvGrpSpPr>
      <p:grpSpPr>
        <a:xfrm>
          <a:off x="0" y="0"/>
          <a:ext cx="0" cy="0"/>
          <a:chOff x="0" y="0"/>
          <a:chExt cx="0" cy="0"/>
        </a:xfrm>
      </p:grpSpPr>
      <p:sp>
        <p:nvSpPr>
          <p:cNvPr id="24578" name="Rectangle 2">
            <a:extLst>
              <a:ext uri="{FF2B5EF4-FFF2-40B4-BE49-F238E27FC236}">
                <a16:creationId xmlns:a16="http://schemas.microsoft.com/office/drawing/2014/main" id="{3EEB8708-90D5-D79B-95EF-F6583CF87AA9}"/>
              </a:ext>
            </a:extLst>
          </p:cNvPr>
          <p:cNvSpPr>
            <a:spLocks noGrp="1" noChangeArrowheads="1"/>
          </p:cNvSpPr>
          <p:nvPr>
            <p:ph type="title"/>
          </p:nvPr>
        </p:nvSpPr>
        <p:spPr bwMode="auto">
          <a:xfrm>
            <a:off x="400050" y="990600"/>
            <a:ext cx="8058150" cy="6382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defRPr sz="2700" b="1">
                <a:solidFill>
                  <a:srgbClr val="183754"/>
                </a:solidFill>
                <a:latin typeface="Aptos Display"/>
              </a:defRPr>
            </a:pPr>
            <a:r>
              <a:rPr lang="it-IT" sz="3200" dirty="0">
                <a:solidFill>
                  <a:schemeClr val="tx1"/>
                </a:solidFill>
              </a:rPr>
              <a:t>La Pianificazione triennale della CUC </a:t>
            </a:r>
            <a:br>
              <a:rPr lang="it-IT" sz="3200" dirty="0">
                <a:solidFill>
                  <a:schemeClr val="tx1"/>
                </a:solidFill>
              </a:rPr>
            </a:br>
            <a:r>
              <a:rPr lang="it-IT" sz="3200" dirty="0">
                <a:solidFill>
                  <a:schemeClr val="tx1"/>
                </a:solidFill>
              </a:rPr>
              <a:t>Soggetto aggregatore</a:t>
            </a:r>
          </a:p>
        </p:txBody>
      </p:sp>
      <p:sp>
        <p:nvSpPr>
          <p:cNvPr id="5" name="Segnaposto contenuto 4">
            <a:extLst>
              <a:ext uri="{FF2B5EF4-FFF2-40B4-BE49-F238E27FC236}">
                <a16:creationId xmlns:a16="http://schemas.microsoft.com/office/drawing/2014/main" id="{FA13D749-0350-9D13-2128-01BAFAB00B6B}"/>
              </a:ext>
            </a:extLst>
          </p:cNvPr>
          <p:cNvSpPr>
            <a:spLocks noGrp="1"/>
          </p:cNvSpPr>
          <p:nvPr>
            <p:ph idx="1"/>
          </p:nvPr>
        </p:nvSpPr>
        <p:spPr>
          <a:xfrm>
            <a:off x="400050" y="2075690"/>
            <a:ext cx="8058150" cy="3791710"/>
          </a:xfrm>
        </p:spPr>
        <p:txBody>
          <a:bodyPr/>
          <a:lstStyle/>
          <a:p>
            <a:pPr marL="0" marR="0" lvl="0" indent="0" algn="l" defTabSz="914400" rtl="0" eaLnBrk="0" fontAlgn="base" latinLnBrk="0" hangingPunct="0">
              <a:lnSpc>
                <a:spcPct val="100000"/>
              </a:lnSpc>
              <a:spcBef>
                <a:spcPct val="20000"/>
              </a:spcBef>
              <a:spcAft>
                <a:spcPct val="0"/>
              </a:spcAft>
              <a:buClr>
                <a:srgbClr val="21449C"/>
              </a:buClr>
              <a:buSzTx/>
              <a:buFontTx/>
              <a:buNone/>
              <a:tabLst/>
              <a:defRPr/>
            </a:pPr>
            <a:r>
              <a:rPr kumimoji="0" lang="it-IT" sz="2400" b="1" i="0" u="none" strike="noStrike" kern="1200" cap="none" spc="0" normalizeH="0" baseline="0" noProof="0" dirty="0">
                <a:ln>
                  <a:noFill/>
                </a:ln>
                <a:solidFill>
                  <a:srgbClr val="000000"/>
                </a:solidFill>
                <a:effectLst/>
                <a:uLnTx/>
                <a:uFillTx/>
                <a:latin typeface="DecimaWE Rg"/>
                <a:ea typeface="+mn-ea"/>
                <a:cs typeface="+mn-cs"/>
              </a:rPr>
              <a:t>Art.45 L.R. 26/2014</a:t>
            </a:r>
          </a:p>
          <a:p>
            <a:r>
              <a:rPr lang="it-IT" sz="2400" b="1" dirty="0"/>
              <a:t>1. </a:t>
            </a:r>
            <a:r>
              <a:rPr lang="it-IT" sz="2400" dirty="0"/>
              <a:t>La Regione, sulla base dei fabbisogni raccolti, adotta un Piano triennale delle attività di centralizzazione della committenza. Il Piano individua le iniziative di competenza della Centrale unica di committenza regionale, anche nella sua qualità di soggetto aggregatore.</a:t>
            </a:r>
          </a:p>
          <a:p>
            <a:r>
              <a:rPr lang="it-IT" sz="2400" b="1" dirty="0"/>
              <a:t>2. </a:t>
            </a:r>
            <a:r>
              <a:rPr lang="it-IT" sz="2400" dirty="0">
                <a:solidFill>
                  <a:srgbClr val="0070C0"/>
                </a:solidFill>
              </a:rPr>
              <a:t>Il Piano di cui al comma 1 viene approvato, di norma, </a:t>
            </a:r>
            <a:r>
              <a:rPr lang="it-IT" sz="2400" b="1" dirty="0">
                <a:solidFill>
                  <a:srgbClr val="0070C0"/>
                </a:solidFill>
              </a:rPr>
              <a:t>entro il 31 gennaio di ogni anno</a:t>
            </a:r>
          </a:p>
          <a:p>
            <a:pPr marL="0" marR="0" lvl="0" indent="0" algn="l" defTabSz="914400" rtl="0" eaLnBrk="0" fontAlgn="base" latinLnBrk="0" hangingPunct="0">
              <a:lnSpc>
                <a:spcPct val="100000"/>
              </a:lnSpc>
              <a:spcBef>
                <a:spcPct val="20000"/>
              </a:spcBef>
              <a:spcAft>
                <a:spcPct val="0"/>
              </a:spcAft>
              <a:buClr>
                <a:srgbClr val="21449C"/>
              </a:buClr>
              <a:buSzTx/>
              <a:buFontTx/>
              <a:buNone/>
              <a:tabLst/>
              <a:defRPr/>
            </a:pPr>
            <a:endParaRPr kumimoji="0" lang="it-IT" sz="1600" b="0" i="0" u="none" strike="noStrike" kern="1200" cap="none" spc="0" normalizeH="0" baseline="0" noProof="0" dirty="0">
              <a:ln>
                <a:noFill/>
              </a:ln>
              <a:solidFill>
                <a:srgbClr val="000000"/>
              </a:solidFill>
              <a:effectLst/>
              <a:uLnTx/>
              <a:uFillTx/>
              <a:latin typeface="DecimaWE Rg"/>
              <a:ea typeface="+mn-ea"/>
              <a:cs typeface="+mn-cs"/>
            </a:endParaRPr>
          </a:p>
          <a:p>
            <a:pPr marL="0" marR="0" lvl="0" indent="0" algn="l" defTabSz="914400" rtl="0" eaLnBrk="0" fontAlgn="base" latinLnBrk="0" hangingPunct="0">
              <a:lnSpc>
                <a:spcPct val="100000"/>
              </a:lnSpc>
              <a:spcBef>
                <a:spcPct val="20000"/>
              </a:spcBef>
              <a:spcAft>
                <a:spcPct val="0"/>
              </a:spcAft>
              <a:buClr>
                <a:srgbClr val="21449C"/>
              </a:buClr>
              <a:buSzTx/>
              <a:buFontTx/>
              <a:buNone/>
              <a:tabLst/>
              <a:defRPr/>
            </a:pPr>
            <a:r>
              <a:rPr kumimoji="0" lang="it-IT" sz="1600" b="1" i="0" u="none" strike="noStrike" kern="1200" cap="none" spc="0" normalizeH="0" baseline="0" noProof="0" dirty="0">
                <a:ln>
                  <a:noFill/>
                </a:ln>
                <a:solidFill>
                  <a:srgbClr val="000000"/>
                </a:solidFill>
                <a:effectLst/>
                <a:uLnTx/>
                <a:uFillTx/>
                <a:latin typeface="DecimaWE Rg"/>
                <a:ea typeface="+mn-ea"/>
                <a:cs typeface="+mn-cs"/>
              </a:rPr>
              <a:t>				</a:t>
            </a:r>
          </a:p>
          <a:p>
            <a:pPr marL="0" marR="0" lvl="0" indent="0" algn="l" defTabSz="914400" rtl="0" eaLnBrk="0" fontAlgn="base" latinLnBrk="0" hangingPunct="0">
              <a:lnSpc>
                <a:spcPct val="100000"/>
              </a:lnSpc>
              <a:spcBef>
                <a:spcPct val="20000"/>
              </a:spcBef>
              <a:spcAft>
                <a:spcPct val="0"/>
              </a:spcAft>
              <a:buClr>
                <a:srgbClr val="21449C"/>
              </a:buClr>
              <a:buSzTx/>
              <a:buFontTx/>
              <a:buNone/>
              <a:tabLst/>
              <a:defRPr/>
            </a:pPr>
            <a:endParaRPr kumimoji="0" lang="it-IT" sz="1600" b="1" i="0" u="none" strike="noStrike" kern="1200" cap="none" spc="0" normalizeH="0" baseline="0" noProof="0" dirty="0">
              <a:ln>
                <a:noFill/>
              </a:ln>
              <a:solidFill>
                <a:srgbClr val="000000"/>
              </a:solidFill>
              <a:effectLst/>
              <a:uLnTx/>
              <a:uFillTx/>
              <a:latin typeface="DecimaWE Rg"/>
              <a:ea typeface="+mn-ea"/>
              <a:cs typeface="+mn-cs"/>
            </a:endParaRPr>
          </a:p>
          <a:p>
            <a:pPr marL="0" marR="0" lvl="0" indent="0" algn="l" defTabSz="914400" rtl="0" eaLnBrk="0" fontAlgn="base" latinLnBrk="0" hangingPunct="0">
              <a:lnSpc>
                <a:spcPct val="100000"/>
              </a:lnSpc>
              <a:spcBef>
                <a:spcPct val="20000"/>
              </a:spcBef>
              <a:spcAft>
                <a:spcPct val="0"/>
              </a:spcAft>
              <a:buClr>
                <a:srgbClr val="21449C"/>
              </a:buClr>
              <a:buSzTx/>
              <a:buFontTx/>
              <a:buNone/>
              <a:tabLst/>
              <a:defRPr/>
            </a:pPr>
            <a:endParaRPr kumimoji="0" lang="it-IT" sz="1600" b="1" i="0" u="none" strike="noStrike" kern="1200" cap="none" spc="0" normalizeH="0" baseline="0" noProof="0" dirty="0">
              <a:ln>
                <a:noFill/>
              </a:ln>
              <a:solidFill>
                <a:srgbClr val="000000"/>
              </a:solidFill>
              <a:effectLst/>
              <a:uLnTx/>
              <a:uFillTx/>
              <a:latin typeface="DecimaWE Rg"/>
              <a:ea typeface="+mn-ea"/>
              <a:cs typeface="+mn-cs"/>
            </a:endParaRPr>
          </a:p>
          <a:p>
            <a:pPr marL="0" marR="0" lvl="0" indent="0" algn="l" defTabSz="914400" rtl="0" eaLnBrk="0" fontAlgn="base" latinLnBrk="0" hangingPunct="0">
              <a:lnSpc>
                <a:spcPct val="100000"/>
              </a:lnSpc>
              <a:spcBef>
                <a:spcPct val="20000"/>
              </a:spcBef>
              <a:spcAft>
                <a:spcPct val="0"/>
              </a:spcAft>
              <a:buClr>
                <a:srgbClr val="21449C"/>
              </a:buClr>
              <a:buSzTx/>
              <a:buFontTx/>
              <a:buNone/>
              <a:tabLst/>
              <a:defRPr/>
            </a:pPr>
            <a:endParaRPr kumimoji="0" lang="it-IT" sz="1600" b="1" i="0" u="none" strike="noStrike" kern="1200" cap="none" spc="0" normalizeH="0" baseline="0" noProof="0" dirty="0">
              <a:ln>
                <a:noFill/>
              </a:ln>
              <a:solidFill>
                <a:srgbClr val="000000"/>
              </a:solidFill>
              <a:effectLst/>
              <a:uLnTx/>
              <a:uFillTx/>
              <a:latin typeface="DecimaWE Rg"/>
              <a:ea typeface="+mn-ea"/>
              <a:cs typeface="+mn-cs"/>
            </a:endParaRPr>
          </a:p>
          <a:p>
            <a:pPr marL="0" marR="0" lvl="0" indent="0" algn="l" defTabSz="914400" rtl="0" eaLnBrk="0" fontAlgn="base" latinLnBrk="0" hangingPunct="0">
              <a:lnSpc>
                <a:spcPct val="100000"/>
              </a:lnSpc>
              <a:spcBef>
                <a:spcPct val="20000"/>
              </a:spcBef>
              <a:spcAft>
                <a:spcPct val="0"/>
              </a:spcAft>
              <a:buClr>
                <a:srgbClr val="21449C"/>
              </a:buClr>
              <a:buSzTx/>
              <a:buFontTx/>
              <a:buNone/>
              <a:tabLst/>
              <a:defRPr/>
            </a:pPr>
            <a:r>
              <a:rPr kumimoji="0" lang="it-IT" sz="1200" b="0" i="0" u="none" strike="noStrike" kern="1200" cap="none" spc="0" normalizeH="0" baseline="0" noProof="0" dirty="0">
                <a:ln>
                  <a:noFill/>
                </a:ln>
                <a:solidFill>
                  <a:srgbClr val="000000"/>
                </a:solidFill>
                <a:effectLst/>
                <a:uLnTx/>
                <a:uFillTx/>
                <a:latin typeface="DecimaWE Rg"/>
                <a:ea typeface="+mn-ea"/>
                <a:cs typeface="+mn-cs"/>
              </a:rPr>
              <a:t>			</a:t>
            </a:r>
          </a:p>
          <a:p>
            <a:pPr marL="0" marR="0" lvl="0" indent="0" algn="l" defTabSz="914400" rtl="0" eaLnBrk="0" fontAlgn="base" latinLnBrk="0" hangingPunct="0">
              <a:lnSpc>
                <a:spcPct val="100000"/>
              </a:lnSpc>
              <a:spcBef>
                <a:spcPct val="20000"/>
              </a:spcBef>
              <a:spcAft>
                <a:spcPct val="0"/>
              </a:spcAft>
              <a:buClr>
                <a:srgbClr val="21449C"/>
              </a:buClr>
              <a:buSzTx/>
              <a:buFontTx/>
              <a:buNone/>
              <a:tabLst/>
              <a:defRPr/>
            </a:pPr>
            <a:r>
              <a:rPr kumimoji="0" lang="it-IT" sz="1200" b="0" i="0" u="none" strike="noStrike" kern="1200" cap="none" spc="0" normalizeH="0" baseline="0" noProof="0" dirty="0">
                <a:ln>
                  <a:noFill/>
                </a:ln>
                <a:solidFill>
                  <a:srgbClr val="000000"/>
                </a:solidFill>
                <a:effectLst/>
                <a:uLnTx/>
                <a:uFillTx/>
                <a:latin typeface="DecimaWE Rg"/>
                <a:ea typeface="+mn-ea"/>
                <a:cs typeface="+mn-cs"/>
              </a:rPr>
              <a:t>		</a:t>
            </a:r>
          </a:p>
          <a:p>
            <a:pPr marL="0" marR="0" lvl="0" indent="0" algn="l" defTabSz="914400" rtl="0" eaLnBrk="0" fontAlgn="base" latinLnBrk="0" hangingPunct="0">
              <a:lnSpc>
                <a:spcPct val="100000"/>
              </a:lnSpc>
              <a:spcBef>
                <a:spcPct val="20000"/>
              </a:spcBef>
              <a:spcAft>
                <a:spcPct val="0"/>
              </a:spcAft>
              <a:buClr>
                <a:srgbClr val="21449C"/>
              </a:buClr>
              <a:buSzTx/>
              <a:buFontTx/>
              <a:buNone/>
              <a:tabLst/>
              <a:defRPr/>
            </a:pPr>
            <a:endParaRPr kumimoji="0" lang="it-IT" sz="1200" b="0" i="0" u="none" strike="noStrike" kern="1200" cap="none" spc="0" normalizeH="0" baseline="0" noProof="0" dirty="0">
              <a:ln>
                <a:noFill/>
              </a:ln>
              <a:solidFill>
                <a:srgbClr val="000000"/>
              </a:solidFill>
              <a:effectLst/>
              <a:uLnTx/>
              <a:uFillTx/>
              <a:latin typeface="DecimaWE Rg"/>
              <a:ea typeface="+mn-ea"/>
              <a:cs typeface="+mn-cs"/>
            </a:endParaRPr>
          </a:p>
          <a:p>
            <a:endParaRPr lang="it-IT" dirty="0"/>
          </a:p>
        </p:txBody>
      </p:sp>
      <p:sp>
        <p:nvSpPr>
          <p:cNvPr id="3" name="Rettangolo 2">
            <a:extLst>
              <a:ext uri="{FF2B5EF4-FFF2-40B4-BE49-F238E27FC236}">
                <a16:creationId xmlns:a16="http://schemas.microsoft.com/office/drawing/2014/main" id="{7B733730-104E-B7AF-D29D-C42403699168}"/>
              </a:ext>
            </a:extLst>
          </p:cNvPr>
          <p:cNvSpPr/>
          <p:nvPr/>
        </p:nvSpPr>
        <p:spPr bwMode="auto">
          <a:xfrm>
            <a:off x="322164" y="6237312"/>
            <a:ext cx="7058148" cy="432048"/>
          </a:xfrm>
          <a:prstGeom prst="rect">
            <a:avLst/>
          </a:prstGeom>
          <a:solidFill>
            <a:srgbClr val="21449C"/>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it-IT" sz="4400" b="0" i="0" u="none" strike="noStrike" cap="none" normalizeH="0" baseline="0">
              <a:ln>
                <a:noFill/>
              </a:ln>
              <a:solidFill>
                <a:schemeClr val="tx1"/>
              </a:solidFill>
              <a:effectLst/>
              <a:latin typeface="DecimaWE Rg" panose="02000000000000000000" pitchFamily="2" charset="0"/>
            </a:endParaRPr>
          </a:p>
        </p:txBody>
      </p:sp>
      <p:sp>
        <p:nvSpPr>
          <p:cNvPr id="8" name="Text Box 27">
            <a:extLst>
              <a:ext uri="{FF2B5EF4-FFF2-40B4-BE49-F238E27FC236}">
                <a16:creationId xmlns:a16="http://schemas.microsoft.com/office/drawing/2014/main" id="{FF9AA433-8EE9-CF6F-8B61-F99CC6505068}"/>
              </a:ext>
            </a:extLst>
          </p:cNvPr>
          <p:cNvSpPr txBox="1">
            <a:spLocks noChangeArrowheads="1"/>
          </p:cNvSpPr>
          <p:nvPr/>
        </p:nvSpPr>
        <p:spPr bwMode="auto">
          <a:xfrm>
            <a:off x="400050" y="6093296"/>
            <a:ext cx="7981950" cy="1077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ctr">
            <a:spAutoFit/>
          </a:bodyPr>
          <a:lstStyle>
            <a:lvl1pPr>
              <a:defRPr sz="4400">
                <a:solidFill>
                  <a:schemeClr val="tx1"/>
                </a:solidFill>
                <a:latin typeface="DecimaWE Rg" panose="02000000000000000000" pitchFamily="2" charset="0"/>
              </a:defRPr>
            </a:lvl1pPr>
            <a:lvl2pPr marL="742950" indent="-285750">
              <a:defRPr sz="4400">
                <a:solidFill>
                  <a:schemeClr val="tx1"/>
                </a:solidFill>
                <a:latin typeface="DecimaWE Rg" panose="02000000000000000000" pitchFamily="2" charset="0"/>
              </a:defRPr>
            </a:lvl2pPr>
            <a:lvl3pPr marL="1143000" indent="-228600">
              <a:defRPr sz="4400">
                <a:solidFill>
                  <a:schemeClr val="tx1"/>
                </a:solidFill>
                <a:latin typeface="DecimaWE Rg" panose="02000000000000000000" pitchFamily="2" charset="0"/>
              </a:defRPr>
            </a:lvl3pPr>
            <a:lvl4pPr marL="1600200" indent="-228600">
              <a:defRPr sz="4400">
                <a:solidFill>
                  <a:schemeClr val="tx1"/>
                </a:solidFill>
                <a:latin typeface="DecimaWE Rg" panose="02000000000000000000" pitchFamily="2" charset="0"/>
              </a:defRPr>
            </a:lvl4pPr>
            <a:lvl5pPr marL="2057400" indent="-228600">
              <a:defRPr sz="4400">
                <a:solidFill>
                  <a:schemeClr val="tx1"/>
                </a:solidFill>
                <a:latin typeface="DecimaWE Rg" panose="02000000000000000000" pitchFamily="2" charset="0"/>
              </a:defRPr>
            </a:lvl5pPr>
            <a:lvl6pPr marL="2514600" indent="-228600" eaLnBrk="0" fontAlgn="base" hangingPunct="0">
              <a:spcBef>
                <a:spcPct val="0"/>
              </a:spcBef>
              <a:spcAft>
                <a:spcPct val="0"/>
              </a:spcAft>
              <a:defRPr sz="4400">
                <a:solidFill>
                  <a:schemeClr val="tx1"/>
                </a:solidFill>
                <a:latin typeface="DecimaWE Rg" panose="02000000000000000000" pitchFamily="2" charset="0"/>
              </a:defRPr>
            </a:lvl6pPr>
            <a:lvl7pPr marL="2971800" indent="-228600" eaLnBrk="0" fontAlgn="base" hangingPunct="0">
              <a:spcBef>
                <a:spcPct val="0"/>
              </a:spcBef>
              <a:spcAft>
                <a:spcPct val="0"/>
              </a:spcAft>
              <a:defRPr sz="4400">
                <a:solidFill>
                  <a:schemeClr val="tx1"/>
                </a:solidFill>
                <a:latin typeface="DecimaWE Rg" panose="02000000000000000000" pitchFamily="2" charset="0"/>
              </a:defRPr>
            </a:lvl7pPr>
            <a:lvl8pPr marL="3429000" indent="-228600" eaLnBrk="0" fontAlgn="base" hangingPunct="0">
              <a:spcBef>
                <a:spcPct val="0"/>
              </a:spcBef>
              <a:spcAft>
                <a:spcPct val="0"/>
              </a:spcAft>
              <a:defRPr sz="4400">
                <a:solidFill>
                  <a:schemeClr val="tx1"/>
                </a:solidFill>
                <a:latin typeface="DecimaWE Rg" panose="02000000000000000000" pitchFamily="2" charset="0"/>
              </a:defRPr>
            </a:lvl8pPr>
            <a:lvl9pPr marL="3886200" indent="-228600" eaLnBrk="0" fontAlgn="base" hangingPunct="0">
              <a:spcBef>
                <a:spcPct val="0"/>
              </a:spcBef>
              <a:spcAft>
                <a:spcPct val="0"/>
              </a:spcAft>
              <a:defRPr sz="4400">
                <a:solidFill>
                  <a:schemeClr val="tx1"/>
                </a:solidFill>
                <a:latin typeface="DecimaWE Rg" panose="02000000000000000000" pitchFamily="2" charset="0"/>
              </a:defRPr>
            </a:lvl9pPr>
          </a:lstStyle>
          <a:p>
            <a:pPr eaLnBrk="1" hangingPunct="1">
              <a:spcBef>
                <a:spcPct val="50000"/>
              </a:spcBef>
            </a:pPr>
            <a:r>
              <a:rPr lang="it-IT" altLang="it-IT" sz="2000" dirty="0">
                <a:solidFill>
                  <a:schemeClr val="bg1"/>
                </a:solidFill>
              </a:rPr>
              <a:t>Direzione Centrale patrimonio, demanio, servizi generali e sistemi informativi Servizio Centrale unica di committenza e provveditorato</a:t>
            </a:r>
          </a:p>
          <a:p>
            <a:pPr eaLnBrk="1" hangingPunct="1">
              <a:spcBef>
                <a:spcPct val="50000"/>
              </a:spcBef>
            </a:pPr>
            <a:endParaRPr lang="it-IT" altLang="it-IT" sz="2000" dirty="0">
              <a:solidFill>
                <a:schemeClr val="bg1"/>
              </a:solidFill>
            </a:endParaRPr>
          </a:p>
        </p:txBody>
      </p:sp>
    </p:spTree>
    <p:extLst>
      <p:ext uri="{BB962C8B-B14F-4D97-AF65-F5344CB8AC3E}">
        <p14:creationId xmlns:p14="http://schemas.microsoft.com/office/powerpoint/2010/main" val="3420857123"/>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BF75E4-D76F-C131-AD00-5C2C430CE2B5}"/>
            </a:ext>
          </a:extLst>
        </p:cNvPr>
        <p:cNvGrpSpPr/>
        <p:nvPr/>
      </p:nvGrpSpPr>
      <p:grpSpPr>
        <a:xfrm>
          <a:off x="0" y="0"/>
          <a:ext cx="0" cy="0"/>
          <a:chOff x="0" y="0"/>
          <a:chExt cx="0" cy="0"/>
        </a:xfrm>
      </p:grpSpPr>
      <p:sp>
        <p:nvSpPr>
          <p:cNvPr id="24578" name="Rectangle 2">
            <a:extLst>
              <a:ext uri="{FF2B5EF4-FFF2-40B4-BE49-F238E27FC236}">
                <a16:creationId xmlns:a16="http://schemas.microsoft.com/office/drawing/2014/main" id="{A39577F4-A979-E742-D1E4-0584A1717B9B}"/>
              </a:ext>
            </a:extLst>
          </p:cNvPr>
          <p:cNvSpPr>
            <a:spLocks noGrp="1" noChangeArrowheads="1"/>
          </p:cNvSpPr>
          <p:nvPr>
            <p:ph type="title"/>
          </p:nvPr>
        </p:nvSpPr>
        <p:spPr bwMode="auto">
          <a:xfrm>
            <a:off x="400050" y="990600"/>
            <a:ext cx="8058150" cy="6382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defRPr sz="2700" b="1">
                <a:solidFill>
                  <a:srgbClr val="183754"/>
                </a:solidFill>
                <a:latin typeface="Aptos Display"/>
              </a:defRPr>
            </a:pPr>
            <a:r>
              <a:rPr lang="it-IT" sz="3200" dirty="0">
                <a:solidFill>
                  <a:schemeClr val="tx1"/>
                </a:solidFill>
              </a:rPr>
              <a:t>Soggetto aggregatore comma 1: 20 + Consip</a:t>
            </a:r>
          </a:p>
        </p:txBody>
      </p:sp>
      <p:sp>
        <p:nvSpPr>
          <p:cNvPr id="5" name="Segnaposto contenuto 4">
            <a:extLst>
              <a:ext uri="{FF2B5EF4-FFF2-40B4-BE49-F238E27FC236}">
                <a16:creationId xmlns:a16="http://schemas.microsoft.com/office/drawing/2014/main" id="{13BDAD19-1671-87B6-0371-AFB7D2C29869}"/>
              </a:ext>
            </a:extLst>
          </p:cNvPr>
          <p:cNvSpPr>
            <a:spLocks noGrp="1"/>
          </p:cNvSpPr>
          <p:nvPr>
            <p:ph idx="1"/>
          </p:nvPr>
        </p:nvSpPr>
        <p:spPr>
          <a:xfrm>
            <a:off x="400050" y="2075690"/>
            <a:ext cx="8058150" cy="3791710"/>
          </a:xfrm>
        </p:spPr>
        <p:txBody>
          <a:bodyPr/>
          <a:lstStyle/>
          <a:p>
            <a:pPr marL="0" marR="0" lvl="0" indent="0" algn="l" defTabSz="914400" rtl="0" eaLnBrk="0" fontAlgn="base" latinLnBrk="0" hangingPunct="0">
              <a:lnSpc>
                <a:spcPct val="100000"/>
              </a:lnSpc>
              <a:spcBef>
                <a:spcPct val="20000"/>
              </a:spcBef>
              <a:spcAft>
                <a:spcPct val="0"/>
              </a:spcAft>
              <a:buClr>
                <a:srgbClr val="21449C"/>
              </a:buClr>
              <a:buSzTx/>
              <a:buFontTx/>
              <a:buNone/>
              <a:tabLst/>
              <a:defRPr/>
            </a:pPr>
            <a:endParaRPr kumimoji="0" lang="it-IT" sz="1600" b="0" i="0" u="none" strike="noStrike" kern="1200" cap="none" spc="0" normalizeH="0" baseline="0" noProof="0" dirty="0">
              <a:ln>
                <a:noFill/>
              </a:ln>
              <a:solidFill>
                <a:srgbClr val="000000"/>
              </a:solidFill>
              <a:effectLst/>
              <a:uLnTx/>
              <a:uFillTx/>
              <a:latin typeface="DecimaWE Rg"/>
              <a:ea typeface="+mn-ea"/>
              <a:cs typeface="+mn-cs"/>
            </a:endParaRPr>
          </a:p>
          <a:p>
            <a:pPr marL="0" marR="0" lvl="0" indent="0" algn="l" defTabSz="914400" rtl="0" eaLnBrk="0" fontAlgn="base" latinLnBrk="0" hangingPunct="0">
              <a:lnSpc>
                <a:spcPct val="100000"/>
              </a:lnSpc>
              <a:spcBef>
                <a:spcPct val="20000"/>
              </a:spcBef>
              <a:spcAft>
                <a:spcPct val="0"/>
              </a:spcAft>
              <a:buClr>
                <a:srgbClr val="21449C"/>
              </a:buClr>
              <a:buSzTx/>
              <a:buFontTx/>
              <a:buNone/>
              <a:tabLst/>
              <a:defRPr/>
            </a:pPr>
            <a:r>
              <a:rPr kumimoji="0" lang="it-IT" sz="1600" b="1" i="0" u="none" strike="noStrike" kern="1200" cap="none" spc="0" normalizeH="0" baseline="0" noProof="0" dirty="0">
                <a:ln>
                  <a:noFill/>
                </a:ln>
                <a:solidFill>
                  <a:srgbClr val="000000"/>
                </a:solidFill>
                <a:effectLst/>
                <a:uLnTx/>
                <a:uFillTx/>
                <a:latin typeface="DecimaWE Rg"/>
                <a:ea typeface="+mn-ea"/>
                <a:cs typeface="+mn-cs"/>
              </a:rPr>
              <a:t>				</a:t>
            </a:r>
          </a:p>
          <a:p>
            <a:pPr marL="0" marR="0" lvl="0" indent="0" algn="l" defTabSz="914400" rtl="0" eaLnBrk="0" fontAlgn="base" latinLnBrk="0" hangingPunct="0">
              <a:lnSpc>
                <a:spcPct val="100000"/>
              </a:lnSpc>
              <a:spcBef>
                <a:spcPct val="20000"/>
              </a:spcBef>
              <a:spcAft>
                <a:spcPct val="0"/>
              </a:spcAft>
              <a:buClr>
                <a:srgbClr val="21449C"/>
              </a:buClr>
              <a:buSzTx/>
              <a:buFontTx/>
              <a:buNone/>
              <a:tabLst/>
              <a:defRPr/>
            </a:pPr>
            <a:endParaRPr kumimoji="0" lang="it-IT" sz="1600" b="1" i="0" u="none" strike="noStrike" kern="1200" cap="none" spc="0" normalizeH="0" baseline="0" noProof="0" dirty="0">
              <a:ln>
                <a:noFill/>
              </a:ln>
              <a:solidFill>
                <a:srgbClr val="000000"/>
              </a:solidFill>
              <a:effectLst/>
              <a:uLnTx/>
              <a:uFillTx/>
              <a:latin typeface="DecimaWE Rg"/>
              <a:ea typeface="+mn-ea"/>
              <a:cs typeface="+mn-cs"/>
            </a:endParaRPr>
          </a:p>
          <a:p>
            <a:pPr marL="0" marR="0" lvl="0" indent="0" algn="l" defTabSz="914400" rtl="0" eaLnBrk="0" fontAlgn="base" latinLnBrk="0" hangingPunct="0">
              <a:lnSpc>
                <a:spcPct val="100000"/>
              </a:lnSpc>
              <a:spcBef>
                <a:spcPct val="20000"/>
              </a:spcBef>
              <a:spcAft>
                <a:spcPct val="0"/>
              </a:spcAft>
              <a:buClr>
                <a:srgbClr val="21449C"/>
              </a:buClr>
              <a:buSzTx/>
              <a:buFontTx/>
              <a:buNone/>
              <a:tabLst/>
              <a:defRPr/>
            </a:pPr>
            <a:endParaRPr kumimoji="0" lang="it-IT" sz="1600" b="1" i="0" u="none" strike="noStrike" kern="1200" cap="none" spc="0" normalizeH="0" baseline="0" noProof="0" dirty="0">
              <a:ln>
                <a:noFill/>
              </a:ln>
              <a:solidFill>
                <a:srgbClr val="000000"/>
              </a:solidFill>
              <a:effectLst/>
              <a:uLnTx/>
              <a:uFillTx/>
              <a:latin typeface="DecimaWE Rg"/>
              <a:ea typeface="+mn-ea"/>
              <a:cs typeface="+mn-cs"/>
            </a:endParaRPr>
          </a:p>
          <a:p>
            <a:pPr marL="0" marR="0" lvl="0" indent="0" algn="l" defTabSz="914400" rtl="0" eaLnBrk="0" fontAlgn="base" latinLnBrk="0" hangingPunct="0">
              <a:lnSpc>
                <a:spcPct val="100000"/>
              </a:lnSpc>
              <a:spcBef>
                <a:spcPct val="20000"/>
              </a:spcBef>
              <a:spcAft>
                <a:spcPct val="0"/>
              </a:spcAft>
              <a:buClr>
                <a:srgbClr val="21449C"/>
              </a:buClr>
              <a:buSzTx/>
              <a:buFontTx/>
              <a:buNone/>
              <a:tabLst/>
              <a:defRPr/>
            </a:pPr>
            <a:endParaRPr kumimoji="0" lang="it-IT" sz="1600" b="1" i="0" u="none" strike="noStrike" kern="1200" cap="none" spc="0" normalizeH="0" baseline="0" noProof="0" dirty="0">
              <a:ln>
                <a:noFill/>
              </a:ln>
              <a:solidFill>
                <a:srgbClr val="000000"/>
              </a:solidFill>
              <a:effectLst/>
              <a:uLnTx/>
              <a:uFillTx/>
              <a:latin typeface="DecimaWE Rg"/>
              <a:ea typeface="+mn-ea"/>
              <a:cs typeface="+mn-cs"/>
            </a:endParaRPr>
          </a:p>
          <a:p>
            <a:pPr marL="0" marR="0" lvl="0" indent="0" algn="l" defTabSz="914400" rtl="0" eaLnBrk="0" fontAlgn="base" latinLnBrk="0" hangingPunct="0">
              <a:lnSpc>
                <a:spcPct val="100000"/>
              </a:lnSpc>
              <a:spcBef>
                <a:spcPct val="20000"/>
              </a:spcBef>
              <a:spcAft>
                <a:spcPct val="0"/>
              </a:spcAft>
              <a:buClr>
                <a:srgbClr val="21449C"/>
              </a:buClr>
              <a:buSzTx/>
              <a:buFontTx/>
              <a:buNone/>
              <a:tabLst/>
              <a:defRPr/>
            </a:pPr>
            <a:r>
              <a:rPr kumimoji="0" lang="it-IT" sz="1200" b="0" i="0" u="none" strike="noStrike" kern="1200" cap="none" spc="0" normalizeH="0" baseline="0" noProof="0" dirty="0">
                <a:ln>
                  <a:noFill/>
                </a:ln>
                <a:solidFill>
                  <a:srgbClr val="000000"/>
                </a:solidFill>
                <a:effectLst/>
                <a:uLnTx/>
                <a:uFillTx/>
                <a:latin typeface="DecimaWE Rg"/>
                <a:ea typeface="+mn-ea"/>
                <a:cs typeface="+mn-cs"/>
              </a:rPr>
              <a:t>			</a:t>
            </a:r>
          </a:p>
          <a:p>
            <a:pPr marL="0" marR="0" lvl="0" indent="0" algn="l" defTabSz="914400" rtl="0" eaLnBrk="0" fontAlgn="base" latinLnBrk="0" hangingPunct="0">
              <a:lnSpc>
                <a:spcPct val="100000"/>
              </a:lnSpc>
              <a:spcBef>
                <a:spcPct val="20000"/>
              </a:spcBef>
              <a:spcAft>
                <a:spcPct val="0"/>
              </a:spcAft>
              <a:buClr>
                <a:srgbClr val="21449C"/>
              </a:buClr>
              <a:buSzTx/>
              <a:buFontTx/>
              <a:buNone/>
              <a:tabLst/>
              <a:defRPr/>
            </a:pPr>
            <a:r>
              <a:rPr kumimoji="0" lang="it-IT" sz="1200" b="0" i="0" u="none" strike="noStrike" kern="1200" cap="none" spc="0" normalizeH="0" baseline="0" noProof="0" dirty="0">
                <a:ln>
                  <a:noFill/>
                </a:ln>
                <a:solidFill>
                  <a:srgbClr val="000000"/>
                </a:solidFill>
                <a:effectLst/>
                <a:uLnTx/>
                <a:uFillTx/>
                <a:latin typeface="DecimaWE Rg"/>
                <a:ea typeface="+mn-ea"/>
                <a:cs typeface="+mn-cs"/>
              </a:rPr>
              <a:t>		</a:t>
            </a:r>
          </a:p>
          <a:p>
            <a:pPr marL="0" marR="0" lvl="0" indent="0" algn="l" defTabSz="914400" rtl="0" eaLnBrk="0" fontAlgn="base" latinLnBrk="0" hangingPunct="0">
              <a:lnSpc>
                <a:spcPct val="100000"/>
              </a:lnSpc>
              <a:spcBef>
                <a:spcPct val="20000"/>
              </a:spcBef>
              <a:spcAft>
                <a:spcPct val="0"/>
              </a:spcAft>
              <a:buClr>
                <a:srgbClr val="21449C"/>
              </a:buClr>
              <a:buSzTx/>
              <a:buFontTx/>
              <a:buNone/>
              <a:tabLst/>
              <a:defRPr/>
            </a:pPr>
            <a:endParaRPr kumimoji="0" lang="it-IT" sz="1200" b="0" i="0" u="none" strike="noStrike" kern="1200" cap="none" spc="0" normalizeH="0" baseline="0" noProof="0" dirty="0">
              <a:ln>
                <a:noFill/>
              </a:ln>
              <a:solidFill>
                <a:srgbClr val="000000"/>
              </a:solidFill>
              <a:effectLst/>
              <a:uLnTx/>
              <a:uFillTx/>
              <a:latin typeface="DecimaWE Rg"/>
              <a:ea typeface="+mn-ea"/>
              <a:cs typeface="+mn-cs"/>
            </a:endParaRPr>
          </a:p>
          <a:p>
            <a:endParaRPr lang="it-IT" dirty="0"/>
          </a:p>
        </p:txBody>
      </p:sp>
      <p:sp>
        <p:nvSpPr>
          <p:cNvPr id="3" name="Rettangolo 2">
            <a:extLst>
              <a:ext uri="{FF2B5EF4-FFF2-40B4-BE49-F238E27FC236}">
                <a16:creationId xmlns:a16="http://schemas.microsoft.com/office/drawing/2014/main" id="{01B6F2C9-52C4-E1DB-B771-AF4EAD1A8CCA}"/>
              </a:ext>
            </a:extLst>
          </p:cNvPr>
          <p:cNvSpPr/>
          <p:nvPr/>
        </p:nvSpPr>
        <p:spPr bwMode="auto">
          <a:xfrm>
            <a:off x="322164" y="6237312"/>
            <a:ext cx="7058148" cy="432048"/>
          </a:xfrm>
          <a:prstGeom prst="rect">
            <a:avLst/>
          </a:prstGeom>
          <a:solidFill>
            <a:srgbClr val="21449C"/>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it-IT" sz="4400" b="0" i="0" u="none" strike="noStrike" cap="none" normalizeH="0" baseline="0">
              <a:ln>
                <a:noFill/>
              </a:ln>
              <a:solidFill>
                <a:schemeClr val="tx1"/>
              </a:solidFill>
              <a:effectLst/>
              <a:latin typeface="DecimaWE Rg" panose="02000000000000000000" pitchFamily="2" charset="0"/>
            </a:endParaRPr>
          </a:p>
        </p:txBody>
      </p:sp>
      <p:sp>
        <p:nvSpPr>
          <p:cNvPr id="8" name="Text Box 27">
            <a:extLst>
              <a:ext uri="{FF2B5EF4-FFF2-40B4-BE49-F238E27FC236}">
                <a16:creationId xmlns:a16="http://schemas.microsoft.com/office/drawing/2014/main" id="{FF06DBBA-FB9D-57F0-AB71-EA7D7B438423}"/>
              </a:ext>
            </a:extLst>
          </p:cNvPr>
          <p:cNvSpPr txBox="1">
            <a:spLocks noChangeArrowheads="1"/>
          </p:cNvSpPr>
          <p:nvPr/>
        </p:nvSpPr>
        <p:spPr bwMode="auto">
          <a:xfrm>
            <a:off x="400050" y="6093296"/>
            <a:ext cx="7981950" cy="1077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ctr">
            <a:spAutoFit/>
          </a:bodyPr>
          <a:lstStyle>
            <a:lvl1pPr>
              <a:defRPr sz="4400">
                <a:solidFill>
                  <a:schemeClr val="tx1"/>
                </a:solidFill>
                <a:latin typeface="DecimaWE Rg" panose="02000000000000000000" pitchFamily="2" charset="0"/>
              </a:defRPr>
            </a:lvl1pPr>
            <a:lvl2pPr marL="742950" indent="-285750">
              <a:defRPr sz="4400">
                <a:solidFill>
                  <a:schemeClr val="tx1"/>
                </a:solidFill>
                <a:latin typeface="DecimaWE Rg" panose="02000000000000000000" pitchFamily="2" charset="0"/>
              </a:defRPr>
            </a:lvl2pPr>
            <a:lvl3pPr marL="1143000" indent="-228600">
              <a:defRPr sz="4400">
                <a:solidFill>
                  <a:schemeClr val="tx1"/>
                </a:solidFill>
                <a:latin typeface="DecimaWE Rg" panose="02000000000000000000" pitchFamily="2" charset="0"/>
              </a:defRPr>
            </a:lvl3pPr>
            <a:lvl4pPr marL="1600200" indent="-228600">
              <a:defRPr sz="4400">
                <a:solidFill>
                  <a:schemeClr val="tx1"/>
                </a:solidFill>
                <a:latin typeface="DecimaWE Rg" panose="02000000000000000000" pitchFamily="2" charset="0"/>
              </a:defRPr>
            </a:lvl4pPr>
            <a:lvl5pPr marL="2057400" indent="-228600">
              <a:defRPr sz="4400">
                <a:solidFill>
                  <a:schemeClr val="tx1"/>
                </a:solidFill>
                <a:latin typeface="DecimaWE Rg" panose="02000000000000000000" pitchFamily="2" charset="0"/>
              </a:defRPr>
            </a:lvl5pPr>
            <a:lvl6pPr marL="2514600" indent="-228600" eaLnBrk="0" fontAlgn="base" hangingPunct="0">
              <a:spcBef>
                <a:spcPct val="0"/>
              </a:spcBef>
              <a:spcAft>
                <a:spcPct val="0"/>
              </a:spcAft>
              <a:defRPr sz="4400">
                <a:solidFill>
                  <a:schemeClr val="tx1"/>
                </a:solidFill>
                <a:latin typeface="DecimaWE Rg" panose="02000000000000000000" pitchFamily="2" charset="0"/>
              </a:defRPr>
            </a:lvl6pPr>
            <a:lvl7pPr marL="2971800" indent="-228600" eaLnBrk="0" fontAlgn="base" hangingPunct="0">
              <a:spcBef>
                <a:spcPct val="0"/>
              </a:spcBef>
              <a:spcAft>
                <a:spcPct val="0"/>
              </a:spcAft>
              <a:defRPr sz="4400">
                <a:solidFill>
                  <a:schemeClr val="tx1"/>
                </a:solidFill>
                <a:latin typeface="DecimaWE Rg" panose="02000000000000000000" pitchFamily="2" charset="0"/>
              </a:defRPr>
            </a:lvl7pPr>
            <a:lvl8pPr marL="3429000" indent="-228600" eaLnBrk="0" fontAlgn="base" hangingPunct="0">
              <a:spcBef>
                <a:spcPct val="0"/>
              </a:spcBef>
              <a:spcAft>
                <a:spcPct val="0"/>
              </a:spcAft>
              <a:defRPr sz="4400">
                <a:solidFill>
                  <a:schemeClr val="tx1"/>
                </a:solidFill>
                <a:latin typeface="DecimaWE Rg" panose="02000000000000000000" pitchFamily="2" charset="0"/>
              </a:defRPr>
            </a:lvl8pPr>
            <a:lvl9pPr marL="3886200" indent="-228600" eaLnBrk="0" fontAlgn="base" hangingPunct="0">
              <a:spcBef>
                <a:spcPct val="0"/>
              </a:spcBef>
              <a:spcAft>
                <a:spcPct val="0"/>
              </a:spcAft>
              <a:defRPr sz="4400">
                <a:solidFill>
                  <a:schemeClr val="tx1"/>
                </a:solidFill>
                <a:latin typeface="DecimaWE Rg" panose="02000000000000000000" pitchFamily="2" charset="0"/>
              </a:defRPr>
            </a:lvl9pPr>
          </a:lstStyle>
          <a:p>
            <a:pPr eaLnBrk="1" hangingPunct="1">
              <a:spcBef>
                <a:spcPct val="50000"/>
              </a:spcBef>
            </a:pPr>
            <a:r>
              <a:rPr lang="it-IT" altLang="it-IT" sz="2000" dirty="0">
                <a:solidFill>
                  <a:schemeClr val="bg1"/>
                </a:solidFill>
              </a:rPr>
              <a:t>Direzione Centrale patrimonio, demanio, servizi generali e sistemi informativi Servizio Centrale unica di committenza e provveditorato</a:t>
            </a:r>
          </a:p>
          <a:p>
            <a:pPr eaLnBrk="1" hangingPunct="1">
              <a:spcBef>
                <a:spcPct val="50000"/>
              </a:spcBef>
            </a:pPr>
            <a:endParaRPr lang="it-IT" altLang="it-IT" sz="2000" dirty="0">
              <a:solidFill>
                <a:schemeClr val="bg1"/>
              </a:solidFill>
            </a:endParaRPr>
          </a:p>
        </p:txBody>
      </p:sp>
      <p:pic>
        <p:nvPicPr>
          <p:cNvPr id="4" name="Immagine 3">
            <a:extLst>
              <a:ext uri="{FF2B5EF4-FFF2-40B4-BE49-F238E27FC236}">
                <a16:creationId xmlns:a16="http://schemas.microsoft.com/office/drawing/2014/main" id="{2B070E06-C8A9-171F-D868-BD60E32EAF4E}"/>
              </a:ext>
            </a:extLst>
          </p:cNvPr>
          <p:cNvPicPr>
            <a:picLocks noChangeAspect="1"/>
          </p:cNvPicPr>
          <p:nvPr/>
        </p:nvPicPr>
        <p:blipFill>
          <a:blip r:embed="rId2"/>
          <a:stretch>
            <a:fillRect/>
          </a:stretch>
        </p:blipFill>
        <p:spPr>
          <a:xfrm>
            <a:off x="322164" y="1849794"/>
            <a:ext cx="8642324" cy="3679468"/>
          </a:xfrm>
          <a:prstGeom prst="rect">
            <a:avLst/>
          </a:prstGeom>
        </p:spPr>
      </p:pic>
    </p:spTree>
    <p:extLst>
      <p:ext uri="{BB962C8B-B14F-4D97-AF65-F5344CB8AC3E}">
        <p14:creationId xmlns:p14="http://schemas.microsoft.com/office/powerpoint/2010/main" val="2882880165"/>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CD403A-3295-2891-F681-CA1D4640A764}"/>
            </a:ext>
          </a:extLst>
        </p:cNvPr>
        <p:cNvGrpSpPr/>
        <p:nvPr/>
      </p:nvGrpSpPr>
      <p:grpSpPr>
        <a:xfrm>
          <a:off x="0" y="0"/>
          <a:ext cx="0" cy="0"/>
          <a:chOff x="0" y="0"/>
          <a:chExt cx="0" cy="0"/>
        </a:xfrm>
      </p:grpSpPr>
      <p:sp>
        <p:nvSpPr>
          <p:cNvPr id="24578" name="Rectangle 2">
            <a:extLst>
              <a:ext uri="{FF2B5EF4-FFF2-40B4-BE49-F238E27FC236}">
                <a16:creationId xmlns:a16="http://schemas.microsoft.com/office/drawing/2014/main" id="{1C4BCA29-648F-A0A1-982F-A2DBCE3C698C}"/>
              </a:ext>
            </a:extLst>
          </p:cNvPr>
          <p:cNvSpPr>
            <a:spLocks noGrp="1" noChangeArrowheads="1"/>
          </p:cNvSpPr>
          <p:nvPr>
            <p:ph type="title"/>
          </p:nvPr>
        </p:nvSpPr>
        <p:spPr bwMode="auto">
          <a:xfrm>
            <a:off x="400050" y="990600"/>
            <a:ext cx="8058150" cy="6382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defRPr sz="2700" b="1">
                <a:solidFill>
                  <a:srgbClr val="183754"/>
                </a:solidFill>
                <a:latin typeface="Aptos Display"/>
              </a:defRPr>
            </a:pPr>
            <a:r>
              <a:rPr lang="it-IT" sz="3200" dirty="0">
                <a:solidFill>
                  <a:schemeClr val="tx1"/>
                </a:solidFill>
              </a:rPr>
              <a:t>Categorie merceologiche DPCM: 30 categorie</a:t>
            </a:r>
          </a:p>
        </p:txBody>
      </p:sp>
      <p:sp>
        <p:nvSpPr>
          <p:cNvPr id="5" name="Segnaposto contenuto 4">
            <a:extLst>
              <a:ext uri="{FF2B5EF4-FFF2-40B4-BE49-F238E27FC236}">
                <a16:creationId xmlns:a16="http://schemas.microsoft.com/office/drawing/2014/main" id="{06AD579F-0687-065A-E549-5CD446B361DF}"/>
              </a:ext>
            </a:extLst>
          </p:cNvPr>
          <p:cNvSpPr>
            <a:spLocks noGrp="1"/>
          </p:cNvSpPr>
          <p:nvPr>
            <p:ph idx="1"/>
          </p:nvPr>
        </p:nvSpPr>
        <p:spPr>
          <a:xfrm>
            <a:off x="400050" y="1772816"/>
            <a:ext cx="8058150" cy="4094584"/>
          </a:xfrm>
        </p:spPr>
        <p:txBody>
          <a:bodyPr/>
          <a:lstStyle/>
          <a:p>
            <a:pPr>
              <a:defRPr/>
            </a:pPr>
            <a:r>
              <a:rPr lang="it-IT" sz="2400" dirty="0"/>
              <a:t>l </a:t>
            </a:r>
            <a:r>
              <a:rPr lang="it-IT" sz="2400" b="1" dirty="0"/>
              <a:t>DPCM 11 febbraio 2026</a:t>
            </a:r>
            <a:r>
              <a:rPr lang="it-IT" sz="2400" dirty="0"/>
              <a:t>, pubblicato in G.U. n. 88 del 16 aprile 2026, individua le </a:t>
            </a:r>
            <a:r>
              <a:rPr lang="it-IT" sz="2400" b="1" dirty="0"/>
              <a:t>categorie merceologiche</a:t>
            </a:r>
            <a:r>
              <a:rPr lang="it-IT" sz="2400" dirty="0"/>
              <a:t> e le </a:t>
            </a:r>
            <a:r>
              <a:rPr lang="it-IT" sz="2400" b="1" dirty="0"/>
              <a:t>soglie</a:t>
            </a:r>
            <a:r>
              <a:rPr lang="it-IT" sz="2400" dirty="0"/>
              <a:t> oltre le quali le amministrazioni pubbliche devono ricorrere a </a:t>
            </a:r>
            <a:r>
              <a:rPr lang="it-IT" sz="2400" b="1" dirty="0"/>
              <a:t>Consip S.p.A.</a:t>
            </a:r>
            <a:r>
              <a:rPr lang="it-IT" sz="2400" dirty="0"/>
              <a:t> o ai soggetti aggregatori per l'espletamento delle procedure di acquisto.</a:t>
            </a:r>
          </a:p>
          <a:p>
            <a:pPr>
              <a:defRPr/>
            </a:pPr>
            <a:endParaRPr lang="it-IT" sz="2400" dirty="0"/>
          </a:p>
          <a:p>
            <a:pPr>
              <a:defRPr/>
            </a:pPr>
            <a:r>
              <a:rPr lang="it-IT" sz="2400" b="1" dirty="0"/>
              <a:t>Blocco del CIG:</a:t>
            </a:r>
            <a:r>
              <a:rPr lang="it-IT" sz="2400" dirty="0"/>
              <a:t> L'ANAC </a:t>
            </a:r>
            <a:r>
              <a:rPr lang="it-IT" sz="2400" b="1" dirty="0"/>
              <a:t>non rilascia il CIG </a:t>
            </a:r>
            <a:r>
              <a:rPr lang="it-IT" sz="2400" dirty="0"/>
              <a:t>qualora l'amministrazione proceda in violazione dell'obbligo di centralizzazione</a:t>
            </a:r>
          </a:p>
          <a:p>
            <a:pPr>
              <a:defRPr/>
            </a:pPr>
            <a:endParaRPr lang="it-IT" dirty="0"/>
          </a:p>
          <a:p>
            <a:pPr marL="0" marR="0" lvl="0" indent="0" algn="l" defTabSz="914400" rtl="0" eaLnBrk="0" fontAlgn="base" latinLnBrk="0" hangingPunct="0">
              <a:lnSpc>
                <a:spcPct val="100000"/>
              </a:lnSpc>
              <a:spcBef>
                <a:spcPct val="20000"/>
              </a:spcBef>
              <a:spcAft>
                <a:spcPct val="0"/>
              </a:spcAft>
              <a:buClr>
                <a:srgbClr val="21449C"/>
              </a:buClr>
              <a:buSzTx/>
              <a:buFontTx/>
              <a:buNone/>
              <a:tabLst/>
              <a:defRPr/>
            </a:pPr>
            <a:endParaRPr kumimoji="0" lang="it-IT" sz="1600" b="0" i="0" u="none" strike="noStrike" kern="1200" cap="none" spc="0" normalizeH="0" baseline="0" noProof="0" dirty="0">
              <a:ln>
                <a:noFill/>
              </a:ln>
              <a:solidFill>
                <a:srgbClr val="000000"/>
              </a:solidFill>
              <a:effectLst/>
              <a:uLnTx/>
              <a:uFillTx/>
              <a:latin typeface="DecimaWE Rg"/>
              <a:ea typeface="+mn-ea"/>
              <a:cs typeface="+mn-cs"/>
            </a:endParaRPr>
          </a:p>
          <a:p>
            <a:pPr marL="0" marR="0" lvl="0" indent="0" algn="l" defTabSz="914400" rtl="0" eaLnBrk="0" fontAlgn="base" latinLnBrk="0" hangingPunct="0">
              <a:lnSpc>
                <a:spcPct val="100000"/>
              </a:lnSpc>
              <a:spcBef>
                <a:spcPct val="20000"/>
              </a:spcBef>
              <a:spcAft>
                <a:spcPct val="0"/>
              </a:spcAft>
              <a:buClr>
                <a:srgbClr val="21449C"/>
              </a:buClr>
              <a:buSzTx/>
              <a:buFontTx/>
              <a:buNone/>
              <a:tabLst/>
              <a:defRPr/>
            </a:pPr>
            <a:r>
              <a:rPr kumimoji="0" lang="it-IT" sz="1600" b="1" i="0" u="none" strike="noStrike" kern="1200" cap="none" spc="0" normalizeH="0" baseline="0" noProof="0" dirty="0">
                <a:ln>
                  <a:noFill/>
                </a:ln>
                <a:solidFill>
                  <a:srgbClr val="000000"/>
                </a:solidFill>
                <a:effectLst/>
                <a:uLnTx/>
                <a:uFillTx/>
                <a:latin typeface="DecimaWE Rg"/>
                <a:ea typeface="+mn-ea"/>
                <a:cs typeface="+mn-cs"/>
              </a:rPr>
              <a:t>				</a:t>
            </a:r>
          </a:p>
          <a:p>
            <a:pPr marL="0" marR="0" lvl="0" indent="0" algn="l" defTabSz="914400" rtl="0" eaLnBrk="0" fontAlgn="base" latinLnBrk="0" hangingPunct="0">
              <a:lnSpc>
                <a:spcPct val="100000"/>
              </a:lnSpc>
              <a:spcBef>
                <a:spcPct val="20000"/>
              </a:spcBef>
              <a:spcAft>
                <a:spcPct val="0"/>
              </a:spcAft>
              <a:buClr>
                <a:srgbClr val="21449C"/>
              </a:buClr>
              <a:buSzTx/>
              <a:buFontTx/>
              <a:buNone/>
              <a:tabLst/>
              <a:defRPr/>
            </a:pPr>
            <a:endParaRPr kumimoji="0" lang="it-IT" sz="1600" b="1" i="0" u="none" strike="noStrike" kern="1200" cap="none" spc="0" normalizeH="0" baseline="0" noProof="0" dirty="0">
              <a:ln>
                <a:noFill/>
              </a:ln>
              <a:solidFill>
                <a:srgbClr val="000000"/>
              </a:solidFill>
              <a:effectLst/>
              <a:uLnTx/>
              <a:uFillTx/>
              <a:latin typeface="DecimaWE Rg"/>
              <a:ea typeface="+mn-ea"/>
              <a:cs typeface="+mn-cs"/>
            </a:endParaRPr>
          </a:p>
          <a:p>
            <a:pPr marL="0" marR="0" lvl="0" indent="0" algn="l" defTabSz="914400" rtl="0" eaLnBrk="0" fontAlgn="base" latinLnBrk="0" hangingPunct="0">
              <a:lnSpc>
                <a:spcPct val="100000"/>
              </a:lnSpc>
              <a:spcBef>
                <a:spcPct val="20000"/>
              </a:spcBef>
              <a:spcAft>
                <a:spcPct val="0"/>
              </a:spcAft>
              <a:buClr>
                <a:srgbClr val="21449C"/>
              </a:buClr>
              <a:buSzTx/>
              <a:buFontTx/>
              <a:buNone/>
              <a:tabLst/>
              <a:defRPr/>
            </a:pPr>
            <a:endParaRPr kumimoji="0" lang="it-IT" sz="1600" b="1" i="0" u="none" strike="noStrike" kern="1200" cap="none" spc="0" normalizeH="0" baseline="0" noProof="0" dirty="0">
              <a:ln>
                <a:noFill/>
              </a:ln>
              <a:solidFill>
                <a:srgbClr val="000000"/>
              </a:solidFill>
              <a:effectLst/>
              <a:uLnTx/>
              <a:uFillTx/>
              <a:latin typeface="DecimaWE Rg"/>
              <a:ea typeface="+mn-ea"/>
              <a:cs typeface="+mn-cs"/>
            </a:endParaRPr>
          </a:p>
          <a:p>
            <a:pPr marL="0" marR="0" lvl="0" indent="0" algn="l" defTabSz="914400" rtl="0" eaLnBrk="0" fontAlgn="base" latinLnBrk="0" hangingPunct="0">
              <a:lnSpc>
                <a:spcPct val="100000"/>
              </a:lnSpc>
              <a:spcBef>
                <a:spcPct val="20000"/>
              </a:spcBef>
              <a:spcAft>
                <a:spcPct val="0"/>
              </a:spcAft>
              <a:buClr>
                <a:srgbClr val="21449C"/>
              </a:buClr>
              <a:buSzTx/>
              <a:buFontTx/>
              <a:buNone/>
              <a:tabLst/>
              <a:defRPr/>
            </a:pPr>
            <a:endParaRPr kumimoji="0" lang="it-IT" sz="1600" b="1" i="0" u="none" strike="noStrike" kern="1200" cap="none" spc="0" normalizeH="0" baseline="0" noProof="0" dirty="0">
              <a:ln>
                <a:noFill/>
              </a:ln>
              <a:solidFill>
                <a:srgbClr val="000000"/>
              </a:solidFill>
              <a:effectLst/>
              <a:uLnTx/>
              <a:uFillTx/>
              <a:latin typeface="DecimaWE Rg"/>
              <a:ea typeface="+mn-ea"/>
              <a:cs typeface="+mn-cs"/>
            </a:endParaRPr>
          </a:p>
          <a:p>
            <a:pPr marL="0" marR="0" lvl="0" indent="0" algn="l" defTabSz="914400" rtl="0" eaLnBrk="0" fontAlgn="base" latinLnBrk="0" hangingPunct="0">
              <a:lnSpc>
                <a:spcPct val="100000"/>
              </a:lnSpc>
              <a:spcBef>
                <a:spcPct val="20000"/>
              </a:spcBef>
              <a:spcAft>
                <a:spcPct val="0"/>
              </a:spcAft>
              <a:buClr>
                <a:srgbClr val="21449C"/>
              </a:buClr>
              <a:buSzTx/>
              <a:buFontTx/>
              <a:buNone/>
              <a:tabLst/>
              <a:defRPr/>
            </a:pPr>
            <a:r>
              <a:rPr kumimoji="0" lang="it-IT" sz="1200" b="0" i="0" u="none" strike="noStrike" kern="1200" cap="none" spc="0" normalizeH="0" baseline="0" noProof="0" dirty="0">
                <a:ln>
                  <a:noFill/>
                </a:ln>
                <a:solidFill>
                  <a:srgbClr val="000000"/>
                </a:solidFill>
                <a:effectLst/>
                <a:uLnTx/>
                <a:uFillTx/>
                <a:latin typeface="DecimaWE Rg"/>
                <a:ea typeface="+mn-ea"/>
                <a:cs typeface="+mn-cs"/>
              </a:rPr>
              <a:t>			</a:t>
            </a:r>
          </a:p>
          <a:p>
            <a:pPr marL="0" marR="0" lvl="0" indent="0" algn="l" defTabSz="914400" rtl="0" eaLnBrk="0" fontAlgn="base" latinLnBrk="0" hangingPunct="0">
              <a:lnSpc>
                <a:spcPct val="100000"/>
              </a:lnSpc>
              <a:spcBef>
                <a:spcPct val="20000"/>
              </a:spcBef>
              <a:spcAft>
                <a:spcPct val="0"/>
              </a:spcAft>
              <a:buClr>
                <a:srgbClr val="21449C"/>
              </a:buClr>
              <a:buSzTx/>
              <a:buFontTx/>
              <a:buNone/>
              <a:tabLst/>
              <a:defRPr/>
            </a:pPr>
            <a:r>
              <a:rPr kumimoji="0" lang="it-IT" sz="1200" b="0" i="0" u="none" strike="noStrike" kern="1200" cap="none" spc="0" normalizeH="0" baseline="0" noProof="0" dirty="0">
                <a:ln>
                  <a:noFill/>
                </a:ln>
                <a:solidFill>
                  <a:srgbClr val="000000"/>
                </a:solidFill>
                <a:effectLst/>
                <a:uLnTx/>
                <a:uFillTx/>
                <a:latin typeface="DecimaWE Rg"/>
                <a:ea typeface="+mn-ea"/>
                <a:cs typeface="+mn-cs"/>
              </a:rPr>
              <a:t>		</a:t>
            </a:r>
          </a:p>
          <a:p>
            <a:pPr marL="0" marR="0" lvl="0" indent="0" algn="l" defTabSz="914400" rtl="0" eaLnBrk="0" fontAlgn="base" latinLnBrk="0" hangingPunct="0">
              <a:lnSpc>
                <a:spcPct val="100000"/>
              </a:lnSpc>
              <a:spcBef>
                <a:spcPct val="20000"/>
              </a:spcBef>
              <a:spcAft>
                <a:spcPct val="0"/>
              </a:spcAft>
              <a:buClr>
                <a:srgbClr val="21449C"/>
              </a:buClr>
              <a:buSzTx/>
              <a:buFontTx/>
              <a:buNone/>
              <a:tabLst/>
              <a:defRPr/>
            </a:pPr>
            <a:endParaRPr kumimoji="0" lang="it-IT" sz="1200" b="0" i="0" u="none" strike="noStrike" kern="1200" cap="none" spc="0" normalizeH="0" baseline="0" noProof="0" dirty="0">
              <a:ln>
                <a:noFill/>
              </a:ln>
              <a:solidFill>
                <a:srgbClr val="000000"/>
              </a:solidFill>
              <a:effectLst/>
              <a:uLnTx/>
              <a:uFillTx/>
              <a:latin typeface="DecimaWE Rg"/>
              <a:ea typeface="+mn-ea"/>
              <a:cs typeface="+mn-cs"/>
            </a:endParaRPr>
          </a:p>
          <a:p>
            <a:endParaRPr lang="it-IT" dirty="0"/>
          </a:p>
        </p:txBody>
      </p:sp>
      <p:sp>
        <p:nvSpPr>
          <p:cNvPr id="3" name="Rettangolo 2">
            <a:extLst>
              <a:ext uri="{FF2B5EF4-FFF2-40B4-BE49-F238E27FC236}">
                <a16:creationId xmlns:a16="http://schemas.microsoft.com/office/drawing/2014/main" id="{4755D496-7384-C273-F98E-AE463AA848D4}"/>
              </a:ext>
            </a:extLst>
          </p:cNvPr>
          <p:cNvSpPr/>
          <p:nvPr/>
        </p:nvSpPr>
        <p:spPr bwMode="auto">
          <a:xfrm>
            <a:off x="322164" y="6237312"/>
            <a:ext cx="7058148" cy="432048"/>
          </a:xfrm>
          <a:prstGeom prst="rect">
            <a:avLst/>
          </a:prstGeom>
          <a:solidFill>
            <a:srgbClr val="21449C"/>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it-IT" sz="4400" b="0" i="0" u="none" strike="noStrike" cap="none" normalizeH="0" baseline="0">
              <a:ln>
                <a:noFill/>
              </a:ln>
              <a:solidFill>
                <a:schemeClr val="tx1"/>
              </a:solidFill>
              <a:effectLst/>
              <a:latin typeface="DecimaWE Rg" panose="02000000000000000000" pitchFamily="2" charset="0"/>
            </a:endParaRPr>
          </a:p>
        </p:txBody>
      </p:sp>
      <p:sp>
        <p:nvSpPr>
          <p:cNvPr id="8" name="Text Box 27">
            <a:extLst>
              <a:ext uri="{FF2B5EF4-FFF2-40B4-BE49-F238E27FC236}">
                <a16:creationId xmlns:a16="http://schemas.microsoft.com/office/drawing/2014/main" id="{B97F040B-AF0A-2A41-512F-F8196C161BC4}"/>
              </a:ext>
            </a:extLst>
          </p:cNvPr>
          <p:cNvSpPr txBox="1">
            <a:spLocks noChangeArrowheads="1"/>
          </p:cNvSpPr>
          <p:nvPr/>
        </p:nvSpPr>
        <p:spPr bwMode="auto">
          <a:xfrm>
            <a:off x="400050" y="6093296"/>
            <a:ext cx="7981950" cy="1077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ctr">
            <a:spAutoFit/>
          </a:bodyPr>
          <a:lstStyle>
            <a:lvl1pPr>
              <a:defRPr sz="4400">
                <a:solidFill>
                  <a:schemeClr val="tx1"/>
                </a:solidFill>
                <a:latin typeface="DecimaWE Rg" panose="02000000000000000000" pitchFamily="2" charset="0"/>
              </a:defRPr>
            </a:lvl1pPr>
            <a:lvl2pPr marL="742950" indent="-285750">
              <a:defRPr sz="4400">
                <a:solidFill>
                  <a:schemeClr val="tx1"/>
                </a:solidFill>
                <a:latin typeface="DecimaWE Rg" panose="02000000000000000000" pitchFamily="2" charset="0"/>
              </a:defRPr>
            </a:lvl2pPr>
            <a:lvl3pPr marL="1143000" indent="-228600">
              <a:defRPr sz="4400">
                <a:solidFill>
                  <a:schemeClr val="tx1"/>
                </a:solidFill>
                <a:latin typeface="DecimaWE Rg" panose="02000000000000000000" pitchFamily="2" charset="0"/>
              </a:defRPr>
            </a:lvl3pPr>
            <a:lvl4pPr marL="1600200" indent="-228600">
              <a:defRPr sz="4400">
                <a:solidFill>
                  <a:schemeClr val="tx1"/>
                </a:solidFill>
                <a:latin typeface="DecimaWE Rg" panose="02000000000000000000" pitchFamily="2" charset="0"/>
              </a:defRPr>
            </a:lvl4pPr>
            <a:lvl5pPr marL="2057400" indent="-228600">
              <a:defRPr sz="4400">
                <a:solidFill>
                  <a:schemeClr val="tx1"/>
                </a:solidFill>
                <a:latin typeface="DecimaWE Rg" panose="02000000000000000000" pitchFamily="2" charset="0"/>
              </a:defRPr>
            </a:lvl5pPr>
            <a:lvl6pPr marL="2514600" indent="-228600" eaLnBrk="0" fontAlgn="base" hangingPunct="0">
              <a:spcBef>
                <a:spcPct val="0"/>
              </a:spcBef>
              <a:spcAft>
                <a:spcPct val="0"/>
              </a:spcAft>
              <a:defRPr sz="4400">
                <a:solidFill>
                  <a:schemeClr val="tx1"/>
                </a:solidFill>
                <a:latin typeface="DecimaWE Rg" panose="02000000000000000000" pitchFamily="2" charset="0"/>
              </a:defRPr>
            </a:lvl6pPr>
            <a:lvl7pPr marL="2971800" indent="-228600" eaLnBrk="0" fontAlgn="base" hangingPunct="0">
              <a:spcBef>
                <a:spcPct val="0"/>
              </a:spcBef>
              <a:spcAft>
                <a:spcPct val="0"/>
              </a:spcAft>
              <a:defRPr sz="4400">
                <a:solidFill>
                  <a:schemeClr val="tx1"/>
                </a:solidFill>
                <a:latin typeface="DecimaWE Rg" panose="02000000000000000000" pitchFamily="2" charset="0"/>
              </a:defRPr>
            </a:lvl7pPr>
            <a:lvl8pPr marL="3429000" indent="-228600" eaLnBrk="0" fontAlgn="base" hangingPunct="0">
              <a:spcBef>
                <a:spcPct val="0"/>
              </a:spcBef>
              <a:spcAft>
                <a:spcPct val="0"/>
              </a:spcAft>
              <a:defRPr sz="4400">
                <a:solidFill>
                  <a:schemeClr val="tx1"/>
                </a:solidFill>
                <a:latin typeface="DecimaWE Rg" panose="02000000000000000000" pitchFamily="2" charset="0"/>
              </a:defRPr>
            </a:lvl8pPr>
            <a:lvl9pPr marL="3886200" indent="-228600" eaLnBrk="0" fontAlgn="base" hangingPunct="0">
              <a:spcBef>
                <a:spcPct val="0"/>
              </a:spcBef>
              <a:spcAft>
                <a:spcPct val="0"/>
              </a:spcAft>
              <a:defRPr sz="4400">
                <a:solidFill>
                  <a:schemeClr val="tx1"/>
                </a:solidFill>
                <a:latin typeface="DecimaWE Rg" panose="02000000000000000000" pitchFamily="2" charset="0"/>
              </a:defRPr>
            </a:lvl9pPr>
          </a:lstStyle>
          <a:p>
            <a:pPr eaLnBrk="1" hangingPunct="1">
              <a:spcBef>
                <a:spcPct val="50000"/>
              </a:spcBef>
            </a:pPr>
            <a:r>
              <a:rPr lang="it-IT" altLang="it-IT" sz="2000" dirty="0">
                <a:solidFill>
                  <a:schemeClr val="bg1"/>
                </a:solidFill>
              </a:rPr>
              <a:t>Direzione Centrale patrimonio, demanio, servizi generali e sistemi informativi Servizio Centrale unica di committenza e provveditorato</a:t>
            </a:r>
          </a:p>
          <a:p>
            <a:pPr eaLnBrk="1" hangingPunct="1">
              <a:spcBef>
                <a:spcPct val="50000"/>
              </a:spcBef>
            </a:pPr>
            <a:endParaRPr lang="it-IT" altLang="it-IT" sz="2000" dirty="0">
              <a:solidFill>
                <a:schemeClr val="bg1"/>
              </a:solidFill>
            </a:endParaRPr>
          </a:p>
        </p:txBody>
      </p:sp>
    </p:spTree>
    <p:extLst>
      <p:ext uri="{BB962C8B-B14F-4D97-AF65-F5344CB8AC3E}">
        <p14:creationId xmlns:p14="http://schemas.microsoft.com/office/powerpoint/2010/main" val="3677090173"/>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F0C3CD-4221-9774-5438-871A37D8292C}"/>
            </a:ext>
          </a:extLst>
        </p:cNvPr>
        <p:cNvGrpSpPr/>
        <p:nvPr/>
      </p:nvGrpSpPr>
      <p:grpSpPr>
        <a:xfrm>
          <a:off x="0" y="0"/>
          <a:ext cx="0" cy="0"/>
          <a:chOff x="0" y="0"/>
          <a:chExt cx="0" cy="0"/>
        </a:xfrm>
      </p:grpSpPr>
      <p:sp>
        <p:nvSpPr>
          <p:cNvPr id="24578" name="Rectangle 2">
            <a:extLst>
              <a:ext uri="{FF2B5EF4-FFF2-40B4-BE49-F238E27FC236}">
                <a16:creationId xmlns:a16="http://schemas.microsoft.com/office/drawing/2014/main" id="{426810AF-1C0F-0FD3-D0F5-61CEAC8E158A}"/>
              </a:ext>
            </a:extLst>
          </p:cNvPr>
          <p:cNvSpPr>
            <a:spLocks noGrp="1" noChangeArrowheads="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defRPr sz="2700" b="1">
                <a:solidFill>
                  <a:srgbClr val="183754"/>
                </a:solidFill>
                <a:latin typeface="Aptos Display"/>
              </a:defRPr>
            </a:pPr>
            <a:r>
              <a:rPr lang="it-IT" sz="3200" dirty="0">
                <a:solidFill>
                  <a:schemeClr val="tx1"/>
                </a:solidFill>
              </a:rPr>
              <a:t>Categorie merceologiche DPCM: 30 categorie</a:t>
            </a:r>
          </a:p>
        </p:txBody>
      </p:sp>
      <p:sp>
        <p:nvSpPr>
          <p:cNvPr id="5" name="Segnaposto contenuto 4">
            <a:extLst>
              <a:ext uri="{FF2B5EF4-FFF2-40B4-BE49-F238E27FC236}">
                <a16:creationId xmlns:a16="http://schemas.microsoft.com/office/drawing/2014/main" id="{3681FA20-DB37-EC6D-BB8C-19FB6D851B5F}"/>
              </a:ext>
            </a:extLst>
          </p:cNvPr>
          <p:cNvSpPr>
            <a:spLocks noGrp="1"/>
          </p:cNvSpPr>
          <p:nvPr>
            <p:ph sz="half" idx="1"/>
          </p:nvPr>
        </p:nvSpPr>
        <p:spPr/>
        <p:txBody>
          <a:bodyPr/>
          <a:lstStyle/>
          <a:p>
            <a:pPr marL="0" marR="0" lvl="0" indent="0" algn="l" defTabSz="914400" rtl="0" eaLnBrk="0" fontAlgn="base" latinLnBrk="0" hangingPunct="0">
              <a:lnSpc>
                <a:spcPct val="100000"/>
              </a:lnSpc>
              <a:spcBef>
                <a:spcPct val="20000"/>
              </a:spcBef>
              <a:spcAft>
                <a:spcPct val="0"/>
              </a:spcAft>
              <a:buClr>
                <a:srgbClr val="21449C"/>
              </a:buClr>
              <a:buSzTx/>
              <a:buFontTx/>
              <a:buNone/>
              <a:tabLst/>
              <a:defRPr/>
            </a:pPr>
            <a:endParaRPr kumimoji="0" lang="it-IT" sz="1600" b="0" i="0" u="none" strike="noStrike" kern="1200" cap="none" spc="0" normalizeH="0" baseline="0" noProof="0" dirty="0">
              <a:ln>
                <a:noFill/>
              </a:ln>
              <a:solidFill>
                <a:srgbClr val="000000"/>
              </a:solidFill>
              <a:effectLst/>
              <a:uLnTx/>
              <a:uFillTx/>
              <a:latin typeface="DecimaWE Rg"/>
              <a:ea typeface="+mn-ea"/>
              <a:cs typeface="+mn-cs"/>
            </a:endParaRPr>
          </a:p>
          <a:p>
            <a:pPr marL="0" marR="0" lvl="0" indent="0" algn="l" defTabSz="914400" rtl="0" eaLnBrk="0" fontAlgn="base" latinLnBrk="0" hangingPunct="0">
              <a:lnSpc>
                <a:spcPct val="100000"/>
              </a:lnSpc>
              <a:spcBef>
                <a:spcPct val="20000"/>
              </a:spcBef>
              <a:spcAft>
                <a:spcPct val="0"/>
              </a:spcAft>
              <a:buClr>
                <a:srgbClr val="21449C"/>
              </a:buClr>
              <a:buSzTx/>
              <a:buFontTx/>
              <a:buNone/>
              <a:tabLst/>
              <a:defRPr/>
            </a:pPr>
            <a:r>
              <a:rPr kumimoji="0" lang="it-IT" sz="1600" b="1" i="0" u="none" strike="noStrike" kern="1200" cap="none" spc="0" normalizeH="0" baseline="0" noProof="0" dirty="0">
                <a:ln>
                  <a:noFill/>
                </a:ln>
                <a:solidFill>
                  <a:srgbClr val="000000"/>
                </a:solidFill>
                <a:effectLst/>
                <a:uLnTx/>
                <a:uFillTx/>
                <a:latin typeface="DecimaWE Rg"/>
                <a:ea typeface="+mn-ea"/>
                <a:cs typeface="+mn-cs"/>
              </a:rPr>
              <a:t>				</a:t>
            </a:r>
          </a:p>
          <a:p>
            <a:pPr marL="0" marR="0" lvl="0" indent="0" algn="l" defTabSz="914400" rtl="0" eaLnBrk="0" fontAlgn="base" latinLnBrk="0" hangingPunct="0">
              <a:lnSpc>
                <a:spcPct val="100000"/>
              </a:lnSpc>
              <a:spcBef>
                <a:spcPct val="20000"/>
              </a:spcBef>
              <a:spcAft>
                <a:spcPct val="0"/>
              </a:spcAft>
              <a:buClr>
                <a:srgbClr val="21449C"/>
              </a:buClr>
              <a:buSzTx/>
              <a:buFontTx/>
              <a:buNone/>
              <a:tabLst/>
              <a:defRPr/>
            </a:pPr>
            <a:endParaRPr kumimoji="0" lang="it-IT" sz="1600" b="1" i="0" u="none" strike="noStrike" kern="1200" cap="none" spc="0" normalizeH="0" baseline="0" noProof="0" dirty="0">
              <a:ln>
                <a:noFill/>
              </a:ln>
              <a:solidFill>
                <a:srgbClr val="000000"/>
              </a:solidFill>
              <a:effectLst/>
              <a:uLnTx/>
              <a:uFillTx/>
              <a:latin typeface="DecimaWE Rg"/>
              <a:ea typeface="+mn-ea"/>
              <a:cs typeface="+mn-cs"/>
            </a:endParaRPr>
          </a:p>
          <a:p>
            <a:pPr marL="0" marR="0" lvl="0" indent="0" algn="l" defTabSz="914400" rtl="0" eaLnBrk="0" fontAlgn="base" latinLnBrk="0" hangingPunct="0">
              <a:lnSpc>
                <a:spcPct val="100000"/>
              </a:lnSpc>
              <a:spcBef>
                <a:spcPct val="20000"/>
              </a:spcBef>
              <a:spcAft>
                <a:spcPct val="0"/>
              </a:spcAft>
              <a:buClr>
                <a:srgbClr val="21449C"/>
              </a:buClr>
              <a:buSzTx/>
              <a:buFontTx/>
              <a:buNone/>
              <a:tabLst/>
              <a:defRPr/>
            </a:pPr>
            <a:endParaRPr kumimoji="0" lang="it-IT" sz="1600" b="1" i="0" u="none" strike="noStrike" kern="1200" cap="none" spc="0" normalizeH="0" baseline="0" noProof="0" dirty="0">
              <a:ln>
                <a:noFill/>
              </a:ln>
              <a:solidFill>
                <a:srgbClr val="000000"/>
              </a:solidFill>
              <a:effectLst/>
              <a:uLnTx/>
              <a:uFillTx/>
              <a:latin typeface="DecimaWE Rg"/>
              <a:ea typeface="+mn-ea"/>
              <a:cs typeface="+mn-cs"/>
            </a:endParaRPr>
          </a:p>
          <a:p>
            <a:pPr marL="0" marR="0" lvl="0" indent="0" algn="l" defTabSz="914400" rtl="0" eaLnBrk="0" fontAlgn="base" latinLnBrk="0" hangingPunct="0">
              <a:lnSpc>
                <a:spcPct val="100000"/>
              </a:lnSpc>
              <a:spcBef>
                <a:spcPct val="20000"/>
              </a:spcBef>
              <a:spcAft>
                <a:spcPct val="0"/>
              </a:spcAft>
              <a:buClr>
                <a:srgbClr val="21449C"/>
              </a:buClr>
              <a:buSzTx/>
              <a:buFontTx/>
              <a:buNone/>
              <a:tabLst/>
              <a:defRPr/>
            </a:pPr>
            <a:endParaRPr kumimoji="0" lang="it-IT" sz="1600" b="1" i="0" u="none" strike="noStrike" kern="1200" cap="none" spc="0" normalizeH="0" baseline="0" noProof="0" dirty="0">
              <a:ln>
                <a:noFill/>
              </a:ln>
              <a:solidFill>
                <a:srgbClr val="000000"/>
              </a:solidFill>
              <a:effectLst/>
              <a:uLnTx/>
              <a:uFillTx/>
              <a:latin typeface="DecimaWE Rg"/>
              <a:ea typeface="+mn-ea"/>
              <a:cs typeface="+mn-cs"/>
            </a:endParaRPr>
          </a:p>
          <a:p>
            <a:pPr marL="0" marR="0" lvl="0" indent="0" algn="l" defTabSz="914400" rtl="0" eaLnBrk="0" fontAlgn="base" latinLnBrk="0" hangingPunct="0">
              <a:lnSpc>
                <a:spcPct val="100000"/>
              </a:lnSpc>
              <a:spcBef>
                <a:spcPct val="20000"/>
              </a:spcBef>
              <a:spcAft>
                <a:spcPct val="0"/>
              </a:spcAft>
              <a:buClr>
                <a:srgbClr val="21449C"/>
              </a:buClr>
              <a:buSzTx/>
              <a:buFontTx/>
              <a:buNone/>
              <a:tabLst/>
              <a:defRPr/>
            </a:pPr>
            <a:r>
              <a:rPr kumimoji="0" lang="it-IT" sz="1200" b="0" i="0" u="none" strike="noStrike" kern="1200" cap="none" spc="0" normalizeH="0" baseline="0" noProof="0" dirty="0">
                <a:ln>
                  <a:noFill/>
                </a:ln>
                <a:solidFill>
                  <a:srgbClr val="000000"/>
                </a:solidFill>
                <a:effectLst/>
                <a:uLnTx/>
                <a:uFillTx/>
                <a:latin typeface="DecimaWE Rg"/>
                <a:ea typeface="+mn-ea"/>
                <a:cs typeface="+mn-cs"/>
              </a:rPr>
              <a:t>			</a:t>
            </a:r>
          </a:p>
          <a:p>
            <a:pPr marL="0" marR="0" lvl="0" indent="0" algn="l" defTabSz="914400" rtl="0" eaLnBrk="0" fontAlgn="base" latinLnBrk="0" hangingPunct="0">
              <a:lnSpc>
                <a:spcPct val="100000"/>
              </a:lnSpc>
              <a:spcBef>
                <a:spcPct val="20000"/>
              </a:spcBef>
              <a:spcAft>
                <a:spcPct val="0"/>
              </a:spcAft>
              <a:buClr>
                <a:srgbClr val="21449C"/>
              </a:buClr>
              <a:buSzTx/>
              <a:buFontTx/>
              <a:buNone/>
              <a:tabLst/>
              <a:defRPr/>
            </a:pPr>
            <a:r>
              <a:rPr kumimoji="0" lang="it-IT" sz="1200" b="0" i="0" u="none" strike="noStrike" kern="1200" cap="none" spc="0" normalizeH="0" baseline="0" noProof="0" dirty="0">
                <a:ln>
                  <a:noFill/>
                </a:ln>
                <a:solidFill>
                  <a:srgbClr val="000000"/>
                </a:solidFill>
                <a:effectLst/>
                <a:uLnTx/>
                <a:uFillTx/>
                <a:latin typeface="DecimaWE Rg"/>
                <a:ea typeface="+mn-ea"/>
                <a:cs typeface="+mn-cs"/>
              </a:rPr>
              <a:t>		</a:t>
            </a:r>
          </a:p>
          <a:p>
            <a:pPr marL="0" marR="0" lvl="0" indent="0" algn="l" defTabSz="914400" rtl="0" eaLnBrk="0" fontAlgn="base" latinLnBrk="0" hangingPunct="0">
              <a:lnSpc>
                <a:spcPct val="100000"/>
              </a:lnSpc>
              <a:spcBef>
                <a:spcPct val="20000"/>
              </a:spcBef>
              <a:spcAft>
                <a:spcPct val="0"/>
              </a:spcAft>
              <a:buClr>
                <a:srgbClr val="21449C"/>
              </a:buClr>
              <a:buSzTx/>
              <a:buFontTx/>
              <a:buNone/>
              <a:tabLst/>
              <a:defRPr/>
            </a:pPr>
            <a:endParaRPr kumimoji="0" lang="it-IT" sz="1200" b="0" i="0" u="none" strike="noStrike" kern="1200" cap="none" spc="0" normalizeH="0" baseline="0" noProof="0" dirty="0">
              <a:ln>
                <a:noFill/>
              </a:ln>
              <a:solidFill>
                <a:srgbClr val="000000"/>
              </a:solidFill>
              <a:effectLst/>
              <a:uLnTx/>
              <a:uFillTx/>
              <a:latin typeface="DecimaWE Rg"/>
              <a:ea typeface="+mn-ea"/>
              <a:cs typeface="+mn-cs"/>
            </a:endParaRPr>
          </a:p>
          <a:p>
            <a:endParaRPr lang="it-IT" dirty="0"/>
          </a:p>
        </p:txBody>
      </p:sp>
      <p:pic>
        <p:nvPicPr>
          <p:cNvPr id="9" name="Segnaposto contenuto 8">
            <a:extLst>
              <a:ext uri="{FF2B5EF4-FFF2-40B4-BE49-F238E27FC236}">
                <a16:creationId xmlns:a16="http://schemas.microsoft.com/office/drawing/2014/main" id="{DE027285-D72C-F553-3BB2-0A48C5D9DF09}"/>
              </a:ext>
            </a:extLst>
          </p:cNvPr>
          <p:cNvPicPr>
            <a:picLocks noGrp="1" noChangeAspect="1"/>
          </p:cNvPicPr>
          <p:nvPr>
            <p:ph sz="half" idx="2"/>
          </p:nvPr>
        </p:nvPicPr>
        <p:blipFill>
          <a:blip r:embed="rId2"/>
          <a:stretch>
            <a:fillRect/>
          </a:stretch>
        </p:blipFill>
        <p:spPr>
          <a:xfrm>
            <a:off x="4624292" y="1498485"/>
            <a:ext cx="3714941" cy="4368915"/>
          </a:xfrm>
          <a:prstGeom prst="rect">
            <a:avLst/>
          </a:prstGeom>
        </p:spPr>
      </p:pic>
      <p:sp>
        <p:nvSpPr>
          <p:cNvPr id="3" name="Rettangolo 2">
            <a:extLst>
              <a:ext uri="{FF2B5EF4-FFF2-40B4-BE49-F238E27FC236}">
                <a16:creationId xmlns:a16="http://schemas.microsoft.com/office/drawing/2014/main" id="{2DC47D15-95DE-D02D-71B8-1A8811A94E63}"/>
              </a:ext>
            </a:extLst>
          </p:cNvPr>
          <p:cNvSpPr/>
          <p:nvPr/>
        </p:nvSpPr>
        <p:spPr bwMode="auto">
          <a:xfrm>
            <a:off x="322164" y="6237312"/>
            <a:ext cx="7058148" cy="432048"/>
          </a:xfrm>
          <a:prstGeom prst="rect">
            <a:avLst/>
          </a:prstGeom>
          <a:solidFill>
            <a:srgbClr val="21449C"/>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it-IT" sz="4400" b="0" i="0" u="none" strike="noStrike" cap="none" normalizeH="0" baseline="0">
              <a:ln>
                <a:noFill/>
              </a:ln>
              <a:solidFill>
                <a:schemeClr val="tx1"/>
              </a:solidFill>
              <a:effectLst/>
              <a:latin typeface="DecimaWE Rg" panose="02000000000000000000" pitchFamily="2" charset="0"/>
            </a:endParaRPr>
          </a:p>
        </p:txBody>
      </p:sp>
      <p:sp>
        <p:nvSpPr>
          <p:cNvPr id="8" name="Text Box 27">
            <a:extLst>
              <a:ext uri="{FF2B5EF4-FFF2-40B4-BE49-F238E27FC236}">
                <a16:creationId xmlns:a16="http://schemas.microsoft.com/office/drawing/2014/main" id="{82E9AE0B-A2CA-4555-9262-4BD9F575F67E}"/>
              </a:ext>
            </a:extLst>
          </p:cNvPr>
          <p:cNvSpPr txBox="1">
            <a:spLocks noChangeArrowheads="1"/>
          </p:cNvSpPr>
          <p:nvPr/>
        </p:nvSpPr>
        <p:spPr bwMode="auto">
          <a:xfrm>
            <a:off x="400050" y="6093296"/>
            <a:ext cx="7981950" cy="1077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ctr">
            <a:spAutoFit/>
          </a:bodyPr>
          <a:lstStyle>
            <a:lvl1pPr>
              <a:defRPr sz="4400">
                <a:solidFill>
                  <a:schemeClr val="tx1"/>
                </a:solidFill>
                <a:latin typeface="DecimaWE Rg" panose="02000000000000000000" pitchFamily="2" charset="0"/>
              </a:defRPr>
            </a:lvl1pPr>
            <a:lvl2pPr marL="742950" indent="-285750">
              <a:defRPr sz="4400">
                <a:solidFill>
                  <a:schemeClr val="tx1"/>
                </a:solidFill>
                <a:latin typeface="DecimaWE Rg" panose="02000000000000000000" pitchFamily="2" charset="0"/>
              </a:defRPr>
            </a:lvl2pPr>
            <a:lvl3pPr marL="1143000" indent="-228600">
              <a:defRPr sz="4400">
                <a:solidFill>
                  <a:schemeClr val="tx1"/>
                </a:solidFill>
                <a:latin typeface="DecimaWE Rg" panose="02000000000000000000" pitchFamily="2" charset="0"/>
              </a:defRPr>
            </a:lvl3pPr>
            <a:lvl4pPr marL="1600200" indent="-228600">
              <a:defRPr sz="4400">
                <a:solidFill>
                  <a:schemeClr val="tx1"/>
                </a:solidFill>
                <a:latin typeface="DecimaWE Rg" panose="02000000000000000000" pitchFamily="2" charset="0"/>
              </a:defRPr>
            </a:lvl4pPr>
            <a:lvl5pPr marL="2057400" indent="-228600">
              <a:defRPr sz="4400">
                <a:solidFill>
                  <a:schemeClr val="tx1"/>
                </a:solidFill>
                <a:latin typeface="DecimaWE Rg" panose="02000000000000000000" pitchFamily="2" charset="0"/>
              </a:defRPr>
            </a:lvl5pPr>
            <a:lvl6pPr marL="2514600" indent="-228600" eaLnBrk="0" fontAlgn="base" hangingPunct="0">
              <a:spcBef>
                <a:spcPct val="0"/>
              </a:spcBef>
              <a:spcAft>
                <a:spcPct val="0"/>
              </a:spcAft>
              <a:defRPr sz="4400">
                <a:solidFill>
                  <a:schemeClr val="tx1"/>
                </a:solidFill>
                <a:latin typeface="DecimaWE Rg" panose="02000000000000000000" pitchFamily="2" charset="0"/>
              </a:defRPr>
            </a:lvl6pPr>
            <a:lvl7pPr marL="2971800" indent="-228600" eaLnBrk="0" fontAlgn="base" hangingPunct="0">
              <a:spcBef>
                <a:spcPct val="0"/>
              </a:spcBef>
              <a:spcAft>
                <a:spcPct val="0"/>
              </a:spcAft>
              <a:defRPr sz="4400">
                <a:solidFill>
                  <a:schemeClr val="tx1"/>
                </a:solidFill>
                <a:latin typeface="DecimaWE Rg" panose="02000000000000000000" pitchFamily="2" charset="0"/>
              </a:defRPr>
            </a:lvl7pPr>
            <a:lvl8pPr marL="3429000" indent="-228600" eaLnBrk="0" fontAlgn="base" hangingPunct="0">
              <a:spcBef>
                <a:spcPct val="0"/>
              </a:spcBef>
              <a:spcAft>
                <a:spcPct val="0"/>
              </a:spcAft>
              <a:defRPr sz="4400">
                <a:solidFill>
                  <a:schemeClr val="tx1"/>
                </a:solidFill>
                <a:latin typeface="DecimaWE Rg" panose="02000000000000000000" pitchFamily="2" charset="0"/>
              </a:defRPr>
            </a:lvl8pPr>
            <a:lvl9pPr marL="3886200" indent="-228600" eaLnBrk="0" fontAlgn="base" hangingPunct="0">
              <a:spcBef>
                <a:spcPct val="0"/>
              </a:spcBef>
              <a:spcAft>
                <a:spcPct val="0"/>
              </a:spcAft>
              <a:defRPr sz="4400">
                <a:solidFill>
                  <a:schemeClr val="tx1"/>
                </a:solidFill>
                <a:latin typeface="DecimaWE Rg" panose="02000000000000000000" pitchFamily="2" charset="0"/>
              </a:defRPr>
            </a:lvl9pPr>
          </a:lstStyle>
          <a:p>
            <a:pPr eaLnBrk="1" hangingPunct="1">
              <a:spcBef>
                <a:spcPct val="50000"/>
              </a:spcBef>
            </a:pPr>
            <a:r>
              <a:rPr lang="it-IT" altLang="it-IT" sz="2000" dirty="0">
                <a:solidFill>
                  <a:schemeClr val="bg1"/>
                </a:solidFill>
              </a:rPr>
              <a:t>Direzione Centrale patrimonio, demanio, servizi generali e sistemi informativi Servizio Centrale unica di committenza e provveditorato</a:t>
            </a:r>
          </a:p>
          <a:p>
            <a:pPr eaLnBrk="1" hangingPunct="1">
              <a:spcBef>
                <a:spcPct val="50000"/>
              </a:spcBef>
            </a:pPr>
            <a:endParaRPr lang="it-IT" altLang="it-IT" sz="2000" dirty="0">
              <a:solidFill>
                <a:schemeClr val="bg1"/>
              </a:solidFill>
            </a:endParaRPr>
          </a:p>
        </p:txBody>
      </p:sp>
      <p:pic>
        <p:nvPicPr>
          <p:cNvPr id="6" name="Immagine 5">
            <a:extLst>
              <a:ext uri="{FF2B5EF4-FFF2-40B4-BE49-F238E27FC236}">
                <a16:creationId xmlns:a16="http://schemas.microsoft.com/office/drawing/2014/main" id="{1DC327D4-B814-2145-9BFD-EC2BE2E44A14}"/>
              </a:ext>
            </a:extLst>
          </p:cNvPr>
          <p:cNvPicPr>
            <a:picLocks noChangeAspect="1"/>
          </p:cNvPicPr>
          <p:nvPr/>
        </p:nvPicPr>
        <p:blipFill>
          <a:blip r:embed="rId3"/>
          <a:stretch>
            <a:fillRect/>
          </a:stretch>
        </p:blipFill>
        <p:spPr>
          <a:xfrm>
            <a:off x="400050" y="1498485"/>
            <a:ext cx="3797495" cy="4470630"/>
          </a:xfrm>
          <a:prstGeom prst="rect">
            <a:avLst/>
          </a:prstGeom>
        </p:spPr>
      </p:pic>
    </p:spTree>
    <p:extLst>
      <p:ext uri="{BB962C8B-B14F-4D97-AF65-F5344CB8AC3E}">
        <p14:creationId xmlns:p14="http://schemas.microsoft.com/office/powerpoint/2010/main" val="2441507201"/>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A59CA2-2DE7-8A48-890F-FB42DE4824C7}"/>
            </a:ext>
          </a:extLst>
        </p:cNvPr>
        <p:cNvGrpSpPr/>
        <p:nvPr/>
      </p:nvGrpSpPr>
      <p:grpSpPr>
        <a:xfrm>
          <a:off x="0" y="0"/>
          <a:ext cx="0" cy="0"/>
          <a:chOff x="0" y="0"/>
          <a:chExt cx="0" cy="0"/>
        </a:xfrm>
      </p:grpSpPr>
      <p:sp>
        <p:nvSpPr>
          <p:cNvPr id="24578" name="Rectangle 2">
            <a:extLst>
              <a:ext uri="{FF2B5EF4-FFF2-40B4-BE49-F238E27FC236}">
                <a16:creationId xmlns:a16="http://schemas.microsoft.com/office/drawing/2014/main" id="{3541D3C2-8F0A-3D1B-2A8C-3D99C9AF7A09}"/>
              </a:ext>
            </a:extLst>
          </p:cNvPr>
          <p:cNvSpPr>
            <a:spLocks noGrp="1" noChangeArrowheads="1"/>
          </p:cNvSpPr>
          <p:nvPr>
            <p:ph type="title"/>
          </p:nvPr>
        </p:nvSpPr>
        <p:spPr bwMode="auto">
          <a:xfrm>
            <a:off x="400050" y="990600"/>
            <a:ext cx="8058150" cy="6382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defRPr sz="2700" b="1">
                <a:solidFill>
                  <a:srgbClr val="183754"/>
                </a:solidFill>
                <a:latin typeface="Aptos Display"/>
              </a:defRPr>
            </a:pPr>
            <a:r>
              <a:rPr lang="it-IT" sz="2800" dirty="0">
                <a:solidFill>
                  <a:schemeClr val="tx1"/>
                </a:solidFill>
              </a:rPr>
              <a:t>Categorie merceologiche DPCM spesa comune</a:t>
            </a:r>
            <a:endParaRPr lang="it-IT" sz="2800" dirty="0">
              <a:solidFill>
                <a:schemeClr val="tx1"/>
              </a:solidFill>
              <a:latin typeface="Aptos Display"/>
            </a:endParaRPr>
          </a:p>
        </p:txBody>
      </p:sp>
      <p:sp>
        <p:nvSpPr>
          <p:cNvPr id="5" name="Segnaposto contenuto 4">
            <a:extLst>
              <a:ext uri="{FF2B5EF4-FFF2-40B4-BE49-F238E27FC236}">
                <a16:creationId xmlns:a16="http://schemas.microsoft.com/office/drawing/2014/main" id="{4DD446F0-4100-EE26-A8C8-31F7E0119B79}"/>
              </a:ext>
            </a:extLst>
          </p:cNvPr>
          <p:cNvSpPr>
            <a:spLocks noGrp="1"/>
          </p:cNvSpPr>
          <p:nvPr>
            <p:ph idx="1"/>
          </p:nvPr>
        </p:nvSpPr>
        <p:spPr>
          <a:xfrm>
            <a:off x="400050" y="1772816"/>
            <a:ext cx="8058150" cy="4094584"/>
          </a:xfrm>
        </p:spPr>
        <p:txBody>
          <a:bodyPr/>
          <a:lstStyle/>
          <a:p>
            <a:pPr fontAlgn="t">
              <a:lnSpc>
                <a:spcPct val="100000"/>
              </a:lnSpc>
              <a:buNone/>
            </a:pPr>
            <a:r>
              <a:rPr lang="it-IT" b="1" dirty="0"/>
              <a:t>🟦 </a:t>
            </a:r>
            <a:r>
              <a:rPr lang="it-IT" sz="2400" b="1" dirty="0"/>
              <a:t>Categorie con soglia di programmazione pari a € 40.000</a:t>
            </a:r>
          </a:p>
          <a:p>
            <a:pPr marL="342900" lvl="0" indent="-342900" fontAlgn="t">
              <a:lnSpc>
                <a:spcPct val="100000"/>
              </a:lnSpc>
              <a:buFont typeface="Arial" panose="020B0604020202020204" pitchFamily="34" charset="0"/>
              <a:buChar char="•"/>
            </a:pPr>
            <a:r>
              <a:rPr lang="it-IT" sz="1800" dirty="0"/>
              <a:t>🪑 </a:t>
            </a:r>
            <a:r>
              <a:rPr lang="it-IT" sz="1800" b="1" dirty="0"/>
              <a:t>Arredi</a:t>
            </a:r>
            <a:r>
              <a:rPr lang="it-IT" sz="1800" dirty="0"/>
              <a:t> (€ 40.000)  </a:t>
            </a:r>
            <a:r>
              <a:rPr lang="it-IT" sz="1800" b="1" dirty="0">
                <a:solidFill>
                  <a:srgbClr val="FF0000"/>
                </a:solidFill>
                <a:highlight>
                  <a:srgbClr val="FFFF00"/>
                </a:highlight>
              </a:rPr>
              <a:t>NEW !!</a:t>
            </a:r>
          </a:p>
          <a:p>
            <a:pPr marL="342900" lvl="0" indent="-342900" fontAlgn="t">
              <a:lnSpc>
                <a:spcPct val="100000"/>
              </a:lnSpc>
              <a:buFont typeface="Arial" panose="020B0604020202020204" pitchFamily="34" charset="0"/>
              <a:buChar char="•"/>
            </a:pPr>
            <a:r>
              <a:rPr lang="it-IT" sz="1800" dirty="0"/>
              <a:t>🚌 </a:t>
            </a:r>
            <a:r>
              <a:rPr lang="it-IT" sz="1800" b="1" dirty="0"/>
              <a:t>Trasporto scolastico</a:t>
            </a:r>
            <a:r>
              <a:rPr lang="it-IT" sz="1800" dirty="0"/>
              <a:t> (€ 40.000)</a:t>
            </a:r>
          </a:p>
          <a:p>
            <a:pPr marL="342900" lvl="0" indent="-342900" fontAlgn="t">
              <a:lnSpc>
                <a:spcPct val="100000"/>
              </a:lnSpc>
              <a:buFont typeface="Arial" panose="020B0604020202020204" pitchFamily="34" charset="0"/>
              <a:buChar char="•"/>
            </a:pPr>
            <a:r>
              <a:rPr lang="it-IT" sz="1800" dirty="0"/>
              <a:t>🛡️ </a:t>
            </a:r>
            <a:r>
              <a:rPr lang="it-IT" sz="1800" b="1" dirty="0"/>
              <a:t>Vigilanza armata</a:t>
            </a:r>
            <a:r>
              <a:rPr lang="it-IT" sz="1800" dirty="0"/>
              <a:t> (€ 40.000)</a:t>
            </a:r>
          </a:p>
          <a:p>
            <a:pPr marL="342900" lvl="0" indent="-342900" fontAlgn="t">
              <a:lnSpc>
                <a:spcPct val="100000"/>
              </a:lnSpc>
              <a:buFont typeface="Arial" panose="020B0604020202020204" pitchFamily="34" charset="0"/>
              <a:buChar char="•"/>
            </a:pPr>
            <a:r>
              <a:rPr lang="it-IT" sz="1800" dirty="0"/>
              <a:t>👮 </a:t>
            </a:r>
            <a:r>
              <a:rPr lang="it-IT" sz="1800" b="1" dirty="0"/>
              <a:t>Guardiania</a:t>
            </a:r>
            <a:r>
              <a:rPr lang="it-IT" sz="1800" dirty="0"/>
              <a:t> (€ 40.000)</a:t>
            </a:r>
          </a:p>
          <a:p>
            <a:pPr fontAlgn="t">
              <a:lnSpc>
                <a:spcPct val="100000"/>
              </a:lnSpc>
              <a:buNone/>
            </a:pPr>
            <a:r>
              <a:rPr lang="it-IT" sz="1800" b="1" dirty="0"/>
              <a:t>🟩 </a:t>
            </a:r>
            <a:r>
              <a:rPr lang="it-IT" sz="2400" b="1" dirty="0"/>
              <a:t>Categorie con soglia pari alla soglia europea</a:t>
            </a:r>
          </a:p>
          <a:p>
            <a:pPr marL="342900" lvl="0" indent="-342900" fontAlgn="t">
              <a:lnSpc>
                <a:spcPct val="100000"/>
              </a:lnSpc>
              <a:buFont typeface="Arial" panose="020B0604020202020204" pitchFamily="34" charset="0"/>
              <a:buChar char="•"/>
            </a:pPr>
            <a:r>
              <a:rPr lang="it-IT" sz="1800" dirty="0"/>
              <a:t>🧹 </a:t>
            </a:r>
            <a:r>
              <a:rPr lang="it-IT" sz="1800" b="1" dirty="0"/>
              <a:t>Pulizia immobili</a:t>
            </a:r>
            <a:r>
              <a:rPr lang="it-IT" sz="1800" dirty="0"/>
              <a:t> (soglia UE)</a:t>
            </a:r>
          </a:p>
          <a:p>
            <a:pPr marL="342900" lvl="0" indent="-342900" fontAlgn="t">
              <a:lnSpc>
                <a:spcPct val="100000"/>
              </a:lnSpc>
              <a:buFont typeface="Arial" panose="020B0604020202020204" pitchFamily="34" charset="0"/>
              <a:buChar char="•"/>
            </a:pPr>
            <a:r>
              <a:rPr lang="it-IT" sz="1800" dirty="0"/>
              <a:t>🏢 </a:t>
            </a:r>
            <a:r>
              <a:rPr lang="it-IT" sz="1800" b="1" dirty="0"/>
              <a:t>Facility Management immobili</a:t>
            </a:r>
            <a:r>
              <a:rPr lang="it-IT" sz="1800" dirty="0"/>
              <a:t> (soglia UE)</a:t>
            </a:r>
          </a:p>
          <a:p>
            <a:pPr marL="342900" lvl="0" indent="-342900" fontAlgn="t">
              <a:lnSpc>
                <a:spcPct val="100000"/>
              </a:lnSpc>
              <a:buFont typeface="Arial" panose="020B0604020202020204" pitchFamily="34" charset="0"/>
              <a:buChar char="•"/>
            </a:pPr>
            <a:r>
              <a:rPr lang="it-IT" sz="1800" dirty="0"/>
              <a:t>🔧 </a:t>
            </a:r>
            <a:r>
              <a:rPr lang="it-IT" sz="1800" b="1" dirty="0"/>
              <a:t>Manutenzione immobili e impianti</a:t>
            </a:r>
            <a:r>
              <a:rPr lang="it-IT" sz="1800" dirty="0"/>
              <a:t> (soglia UE)</a:t>
            </a:r>
          </a:p>
          <a:p>
            <a:pPr marL="342900" indent="-342900" fontAlgn="t">
              <a:buFont typeface="Arial" panose="020B0604020202020204" pitchFamily="34" charset="0"/>
              <a:buChar char="•"/>
            </a:pPr>
            <a:r>
              <a:rPr lang="it-IT" sz="1800" dirty="0"/>
              <a:t>🌳 </a:t>
            </a:r>
            <a:r>
              <a:rPr lang="it-IT" sz="1800" b="1" dirty="0"/>
              <a:t>Gestione e manutenzione aree verdi</a:t>
            </a:r>
            <a:r>
              <a:rPr lang="it-IT" sz="1800" dirty="0"/>
              <a:t> (soglia UE) </a:t>
            </a:r>
            <a:r>
              <a:rPr lang="it-IT" sz="1800" b="1" dirty="0">
                <a:solidFill>
                  <a:srgbClr val="FF0000"/>
                </a:solidFill>
                <a:highlight>
                  <a:srgbClr val="FFFF00"/>
                </a:highlight>
              </a:rPr>
              <a:t>NEW !!</a:t>
            </a:r>
            <a:endParaRPr lang="it-IT" sz="1800" dirty="0"/>
          </a:p>
          <a:p>
            <a:pPr marL="342900" lvl="0" indent="-342900" fontAlgn="t">
              <a:lnSpc>
                <a:spcPct val="100000"/>
              </a:lnSpc>
              <a:buFont typeface="Arial" panose="020B0604020202020204" pitchFamily="34" charset="0"/>
              <a:buChar char="•"/>
            </a:pPr>
            <a:r>
              <a:rPr lang="it-IT" sz="1800" dirty="0"/>
              <a:t>🛣️ </a:t>
            </a:r>
            <a:r>
              <a:rPr lang="it-IT" sz="1800" b="1" dirty="0"/>
              <a:t>Manutenzione strade</a:t>
            </a:r>
            <a:r>
              <a:rPr lang="it-IT" sz="1800" dirty="0"/>
              <a:t> (soglia UE)</a:t>
            </a:r>
          </a:p>
          <a:p>
            <a:pPr marL="0" marR="0" lvl="0" indent="0" algn="l" defTabSz="914400" rtl="0" eaLnBrk="0" fontAlgn="base" latinLnBrk="0" hangingPunct="0">
              <a:lnSpc>
                <a:spcPct val="100000"/>
              </a:lnSpc>
              <a:spcBef>
                <a:spcPct val="20000"/>
              </a:spcBef>
              <a:spcAft>
                <a:spcPct val="0"/>
              </a:spcAft>
              <a:buClr>
                <a:srgbClr val="21449C"/>
              </a:buClr>
              <a:buSzTx/>
              <a:buFontTx/>
              <a:buNone/>
              <a:tabLst/>
              <a:defRPr/>
            </a:pPr>
            <a:endParaRPr kumimoji="0" lang="it-IT" sz="1600" b="0" i="0" u="none" strike="noStrike" kern="1200" cap="none" spc="0" normalizeH="0" baseline="0" noProof="0" dirty="0">
              <a:ln>
                <a:noFill/>
              </a:ln>
              <a:solidFill>
                <a:srgbClr val="000000"/>
              </a:solidFill>
              <a:effectLst/>
              <a:uLnTx/>
              <a:uFillTx/>
              <a:latin typeface="DecimaWE Rg"/>
              <a:ea typeface="+mn-ea"/>
              <a:cs typeface="+mn-cs"/>
            </a:endParaRPr>
          </a:p>
          <a:p>
            <a:pPr marL="0" marR="0" lvl="0" indent="0" algn="l" defTabSz="914400" rtl="0" eaLnBrk="0" fontAlgn="base" latinLnBrk="0" hangingPunct="0">
              <a:lnSpc>
                <a:spcPct val="100000"/>
              </a:lnSpc>
              <a:spcBef>
                <a:spcPct val="20000"/>
              </a:spcBef>
              <a:spcAft>
                <a:spcPct val="0"/>
              </a:spcAft>
              <a:buClr>
                <a:srgbClr val="21449C"/>
              </a:buClr>
              <a:buSzTx/>
              <a:buFontTx/>
              <a:buNone/>
              <a:tabLst/>
              <a:defRPr/>
            </a:pPr>
            <a:r>
              <a:rPr kumimoji="0" lang="it-IT" sz="1600" b="1" i="0" u="none" strike="noStrike" kern="1200" cap="none" spc="0" normalizeH="0" baseline="0" noProof="0" dirty="0">
                <a:ln>
                  <a:noFill/>
                </a:ln>
                <a:solidFill>
                  <a:srgbClr val="000000"/>
                </a:solidFill>
                <a:effectLst/>
                <a:uLnTx/>
                <a:uFillTx/>
                <a:latin typeface="DecimaWE Rg"/>
                <a:ea typeface="+mn-ea"/>
                <a:cs typeface="+mn-cs"/>
              </a:rPr>
              <a:t>				</a:t>
            </a:r>
          </a:p>
          <a:p>
            <a:pPr marL="0" marR="0" lvl="0" indent="0" algn="l" defTabSz="914400" rtl="0" eaLnBrk="0" fontAlgn="base" latinLnBrk="0" hangingPunct="0">
              <a:lnSpc>
                <a:spcPct val="100000"/>
              </a:lnSpc>
              <a:spcBef>
                <a:spcPct val="20000"/>
              </a:spcBef>
              <a:spcAft>
                <a:spcPct val="0"/>
              </a:spcAft>
              <a:buClr>
                <a:srgbClr val="21449C"/>
              </a:buClr>
              <a:buSzTx/>
              <a:buFontTx/>
              <a:buNone/>
              <a:tabLst/>
              <a:defRPr/>
            </a:pPr>
            <a:endParaRPr kumimoji="0" lang="it-IT" sz="1600" b="1" i="0" u="none" strike="noStrike" kern="1200" cap="none" spc="0" normalizeH="0" baseline="0" noProof="0" dirty="0">
              <a:ln>
                <a:noFill/>
              </a:ln>
              <a:solidFill>
                <a:srgbClr val="000000"/>
              </a:solidFill>
              <a:effectLst/>
              <a:uLnTx/>
              <a:uFillTx/>
              <a:latin typeface="DecimaWE Rg"/>
              <a:ea typeface="+mn-ea"/>
              <a:cs typeface="+mn-cs"/>
            </a:endParaRPr>
          </a:p>
          <a:p>
            <a:pPr marL="0" marR="0" lvl="0" indent="0" algn="l" defTabSz="914400" rtl="0" eaLnBrk="0" fontAlgn="base" latinLnBrk="0" hangingPunct="0">
              <a:lnSpc>
                <a:spcPct val="100000"/>
              </a:lnSpc>
              <a:spcBef>
                <a:spcPct val="20000"/>
              </a:spcBef>
              <a:spcAft>
                <a:spcPct val="0"/>
              </a:spcAft>
              <a:buClr>
                <a:srgbClr val="21449C"/>
              </a:buClr>
              <a:buSzTx/>
              <a:buFontTx/>
              <a:buNone/>
              <a:tabLst/>
              <a:defRPr/>
            </a:pPr>
            <a:endParaRPr kumimoji="0" lang="it-IT" sz="1600" b="1" i="0" u="none" strike="noStrike" kern="1200" cap="none" spc="0" normalizeH="0" baseline="0" noProof="0" dirty="0">
              <a:ln>
                <a:noFill/>
              </a:ln>
              <a:solidFill>
                <a:srgbClr val="000000"/>
              </a:solidFill>
              <a:effectLst/>
              <a:uLnTx/>
              <a:uFillTx/>
              <a:latin typeface="DecimaWE Rg"/>
              <a:ea typeface="+mn-ea"/>
              <a:cs typeface="+mn-cs"/>
            </a:endParaRPr>
          </a:p>
          <a:p>
            <a:pPr marL="0" marR="0" lvl="0" indent="0" algn="l" defTabSz="914400" rtl="0" eaLnBrk="0" fontAlgn="base" latinLnBrk="0" hangingPunct="0">
              <a:lnSpc>
                <a:spcPct val="100000"/>
              </a:lnSpc>
              <a:spcBef>
                <a:spcPct val="20000"/>
              </a:spcBef>
              <a:spcAft>
                <a:spcPct val="0"/>
              </a:spcAft>
              <a:buClr>
                <a:srgbClr val="21449C"/>
              </a:buClr>
              <a:buSzTx/>
              <a:buFontTx/>
              <a:buNone/>
              <a:tabLst/>
              <a:defRPr/>
            </a:pPr>
            <a:endParaRPr kumimoji="0" lang="it-IT" sz="1600" b="1" i="0" u="none" strike="noStrike" kern="1200" cap="none" spc="0" normalizeH="0" baseline="0" noProof="0" dirty="0">
              <a:ln>
                <a:noFill/>
              </a:ln>
              <a:solidFill>
                <a:srgbClr val="000000"/>
              </a:solidFill>
              <a:effectLst/>
              <a:uLnTx/>
              <a:uFillTx/>
              <a:latin typeface="DecimaWE Rg"/>
              <a:ea typeface="+mn-ea"/>
              <a:cs typeface="+mn-cs"/>
            </a:endParaRPr>
          </a:p>
          <a:p>
            <a:pPr marL="0" marR="0" lvl="0" indent="0" algn="l" defTabSz="914400" rtl="0" eaLnBrk="0" fontAlgn="base" latinLnBrk="0" hangingPunct="0">
              <a:lnSpc>
                <a:spcPct val="100000"/>
              </a:lnSpc>
              <a:spcBef>
                <a:spcPct val="20000"/>
              </a:spcBef>
              <a:spcAft>
                <a:spcPct val="0"/>
              </a:spcAft>
              <a:buClr>
                <a:srgbClr val="21449C"/>
              </a:buClr>
              <a:buSzTx/>
              <a:buFontTx/>
              <a:buNone/>
              <a:tabLst/>
              <a:defRPr/>
            </a:pPr>
            <a:r>
              <a:rPr kumimoji="0" lang="it-IT" sz="1200" b="0" i="0" u="none" strike="noStrike" kern="1200" cap="none" spc="0" normalizeH="0" baseline="0" noProof="0" dirty="0">
                <a:ln>
                  <a:noFill/>
                </a:ln>
                <a:solidFill>
                  <a:srgbClr val="000000"/>
                </a:solidFill>
                <a:effectLst/>
                <a:uLnTx/>
                <a:uFillTx/>
                <a:latin typeface="DecimaWE Rg"/>
                <a:ea typeface="+mn-ea"/>
                <a:cs typeface="+mn-cs"/>
              </a:rPr>
              <a:t>			</a:t>
            </a:r>
          </a:p>
          <a:p>
            <a:pPr marL="0" marR="0" lvl="0" indent="0" algn="l" defTabSz="914400" rtl="0" eaLnBrk="0" fontAlgn="base" latinLnBrk="0" hangingPunct="0">
              <a:lnSpc>
                <a:spcPct val="100000"/>
              </a:lnSpc>
              <a:spcBef>
                <a:spcPct val="20000"/>
              </a:spcBef>
              <a:spcAft>
                <a:spcPct val="0"/>
              </a:spcAft>
              <a:buClr>
                <a:srgbClr val="21449C"/>
              </a:buClr>
              <a:buSzTx/>
              <a:buFontTx/>
              <a:buNone/>
              <a:tabLst/>
              <a:defRPr/>
            </a:pPr>
            <a:r>
              <a:rPr kumimoji="0" lang="it-IT" sz="1200" b="0" i="0" u="none" strike="noStrike" kern="1200" cap="none" spc="0" normalizeH="0" baseline="0" noProof="0" dirty="0">
                <a:ln>
                  <a:noFill/>
                </a:ln>
                <a:solidFill>
                  <a:srgbClr val="000000"/>
                </a:solidFill>
                <a:effectLst/>
                <a:uLnTx/>
                <a:uFillTx/>
                <a:latin typeface="DecimaWE Rg"/>
                <a:ea typeface="+mn-ea"/>
                <a:cs typeface="+mn-cs"/>
              </a:rPr>
              <a:t>		</a:t>
            </a:r>
          </a:p>
          <a:p>
            <a:pPr marL="0" marR="0" lvl="0" indent="0" algn="l" defTabSz="914400" rtl="0" eaLnBrk="0" fontAlgn="base" latinLnBrk="0" hangingPunct="0">
              <a:lnSpc>
                <a:spcPct val="100000"/>
              </a:lnSpc>
              <a:spcBef>
                <a:spcPct val="20000"/>
              </a:spcBef>
              <a:spcAft>
                <a:spcPct val="0"/>
              </a:spcAft>
              <a:buClr>
                <a:srgbClr val="21449C"/>
              </a:buClr>
              <a:buSzTx/>
              <a:buFontTx/>
              <a:buNone/>
              <a:tabLst/>
              <a:defRPr/>
            </a:pPr>
            <a:endParaRPr kumimoji="0" lang="it-IT" sz="1200" b="0" i="0" u="none" strike="noStrike" kern="1200" cap="none" spc="0" normalizeH="0" baseline="0" noProof="0" dirty="0">
              <a:ln>
                <a:noFill/>
              </a:ln>
              <a:solidFill>
                <a:srgbClr val="000000"/>
              </a:solidFill>
              <a:effectLst/>
              <a:uLnTx/>
              <a:uFillTx/>
              <a:latin typeface="DecimaWE Rg"/>
              <a:ea typeface="+mn-ea"/>
              <a:cs typeface="+mn-cs"/>
            </a:endParaRPr>
          </a:p>
          <a:p>
            <a:endParaRPr lang="it-IT" dirty="0"/>
          </a:p>
        </p:txBody>
      </p:sp>
      <p:sp>
        <p:nvSpPr>
          <p:cNvPr id="3" name="Rettangolo 2">
            <a:extLst>
              <a:ext uri="{FF2B5EF4-FFF2-40B4-BE49-F238E27FC236}">
                <a16:creationId xmlns:a16="http://schemas.microsoft.com/office/drawing/2014/main" id="{658FEDE7-C222-C04E-84B5-BF114CAF4E27}"/>
              </a:ext>
            </a:extLst>
          </p:cNvPr>
          <p:cNvSpPr/>
          <p:nvPr/>
        </p:nvSpPr>
        <p:spPr bwMode="auto">
          <a:xfrm>
            <a:off x="322164" y="6237312"/>
            <a:ext cx="7058148" cy="432048"/>
          </a:xfrm>
          <a:prstGeom prst="rect">
            <a:avLst/>
          </a:prstGeom>
          <a:solidFill>
            <a:srgbClr val="21449C"/>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it-IT" sz="4400" b="0" i="0" u="none" strike="noStrike" cap="none" normalizeH="0" baseline="0">
              <a:ln>
                <a:noFill/>
              </a:ln>
              <a:solidFill>
                <a:schemeClr val="tx1"/>
              </a:solidFill>
              <a:effectLst/>
              <a:latin typeface="DecimaWE Rg" panose="02000000000000000000" pitchFamily="2" charset="0"/>
            </a:endParaRPr>
          </a:p>
        </p:txBody>
      </p:sp>
      <p:sp>
        <p:nvSpPr>
          <p:cNvPr id="8" name="Text Box 27">
            <a:extLst>
              <a:ext uri="{FF2B5EF4-FFF2-40B4-BE49-F238E27FC236}">
                <a16:creationId xmlns:a16="http://schemas.microsoft.com/office/drawing/2014/main" id="{B63F6080-F5E4-9CDE-47CF-D9B837453039}"/>
              </a:ext>
            </a:extLst>
          </p:cNvPr>
          <p:cNvSpPr txBox="1">
            <a:spLocks noChangeArrowheads="1"/>
          </p:cNvSpPr>
          <p:nvPr/>
        </p:nvSpPr>
        <p:spPr bwMode="auto">
          <a:xfrm>
            <a:off x="400050" y="6093296"/>
            <a:ext cx="7981950" cy="1077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ctr">
            <a:spAutoFit/>
          </a:bodyPr>
          <a:lstStyle>
            <a:lvl1pPr>
              <a:defRPr sz="4400">
                <a:solidFill>
                  <a:schemeClr val="tx1"/>
                </a:solidFill>
                <a:latin typeface="DecimaWE Rg" panose="02000000000000000000" pitchFamily="2" charset="0"/>
              </a:defRPr>
            </a:lvl1pPr>
            <a:lvl2pPr marL="742950" indent="-285750">
              <a:defRPr sz="4400">
                <a:solidFill>
                  <a:schemeClr val="tx1"/>
                </a:solidFill>
                <a:latin typeface="DecimaWE Rg" panose="02000000000000000000" pitchFamily="2" charset="0"/>
              </a:defRPr>
            </a:lvl2pPr>
            <a:lvl3pPr marL="1143000" indent="-228600">
              <a:defRPr sz="4400">
                <a:solidFill>
                  <a:schemeClr val="tx1"/>
                </a:solidFill>
                <a:latin typeface="DecimaWE Rg" panose="02000000000000000000" pitchFamily="2" charset="0"/>
              </a:defRPr>
            </a:lvl3pPr>
            <a:lvl4pPr marL="1600200" indent="-228600">
              <a:defRPr sz="4400">
                <a:solidFill>
                  <a:schemeClr val="tx1"/>
                </a:solidFill>
                <a:latin typeface="DecimaWE Rg" panose="02000000000000000000" pitchFamily="2" charset="0"/>
              </a:defRPr>
            </a:lvl4pPr>
            <a:lvl5pPr marL="2057400" indent="-228600">
              <a:defRPr sz="4400">
                <a:solidFill>
                  <a:schemeClr val="tx1"/>
                </a:solidFill>
                <a:latin typeface="DecimaWE Rg" panose="02000000000000000000" pitchFamily="2" charset="0"/>
              </a:defRPr>
            </a:lvl5pPr>
            <a:lvl6pPr marL="2514600" indent="-228600" eaLnBrk="0" fontAlgn="base" hangingPunct="0">
              <a:spcBef>
                <a:spcPct val="0"/>
              </a:spcBef>
              <a:spcAft>
                <a:spcPct val="0"/>
              </a:spcAft>
              <a:defRPr sz="4400">
                <a:solidFill>
                  <a:schemeClr val="tx1"/>
                </a:solidFill>
                <a:latin typeface="DecimaWE Rg" panose="02000000000000000000" pitchFamily="2" charset="0"/>
              </a:defRPr>
            </a:lvl6pPr>
            <a:lvl7pPr marL="2971800" indent="-228600" eaLnBrk="0" fontAlgn="base" hangingPunct="0">
              <a:spcBef>
                <a:spcPct val="0"/>
              </a:spcBef>
              <a:spcAft>
                <a:spcPct val="0"/>
              </a:spcAft>
              <a:defRPr sz="4400">
                <a:solidFill>
                  <a:schemeClr val="tx1"/>
                </a:solidFill>
                <a:latin typeface="DecimaWE Rg" panose="02000000000000000000" pitchFamily="2" charset="0"/>
              </a:defRPr>
            </a:lvl7pPr>
            <a:lvl8pPr marL="3429000" indent="-228600" eaLnBrk="0" fontAlgn="base" hangingPunct="0">
              <a:spcBef>
                <a:spcPct val="0"/>
              </a:spcBef>
              <a:spcAft>
                <a:spcPct val="0"/>
              </a:spcAft>
              <a:defRPr sz="4400">
                <a:solidFill>
                  <a:schemeClr val="tx1"/>
                </a:solidFill>
                <a:latin typeface="DecimaWE Rg" panose="02000000000000000000" pitchFamily="2" charset="0"/>
              </a:defRPr>
            </a:lvl8pPr>
            <a:lvl9pPr marL="3886200" indent="-228600" eaLnBrk="0" fontAlgn="base" hangingPunct="0">
              <a:spcBef>
                <a:spcPct val="0"/>
              </a:spcBef>
              <a:spcAft>
                <a:spcPct val="0"/>
              </a:spcAft>
              <a:defRPr sz="4400">
                <a:solidFill>
                  <a:schemeClr val="tx1"/>
                </a:solidFill>
                <a:latin typeface="DecimaWE Rg" panose="02000000000000000000" pitchFamily="2" charset="0"/>
              </a:defRPr>
            </a:lvl9pPr>
          </a:lstStyle>
          <a:p>
            <a:pPr eaLnBrk="1" hangingPunct="1">
              <a:spcBef>
                <a:spcPct val="50000"/>
              </a:spcBef>
            </a:pPr>
            <a:r>
              <a:rPr lang="it-IT" altLang="it-IT" sz="2000" dirty="0">
                <a:solidFill>
                  <a:schemeClr val="bg1"/>
                </a:solidFill>
              </a:rPr>
              <a:t>Direzione Centrale patrimonio, demanio, servizi generali e sistemi informativi Servizio Centrale unica di committenza e provveditorato</a:t>
            </a:r>
          </a:p>
          <a:p>
            <a:pPr eaLnBrk="1" hangingPunct="1">
              <a:spcBef>
                <a:spcPct val="50000"/>
              </a:spcBef>
            </a:pPr>
            <a:endParaRPr lang="it-IT" altLang="it-IT" sz="2000" dirty="0">
              <a:solidFill>
                <a:schemeClr val="bg1"/>
              </a:solidFill>
            </a:endParaRPr>
          </a:p>
        </p:txBody>
      </p:sp>
    </p:spTree>
    <p:extLst>
      <p:ext uri="{BB962C8B-B14F-4D97-AF65-F5344CB8AC3E}">
        <p14:creationId xmlns:p14="http://schemas.microsoft.com/office/powerpoint/2010/main" val="215701446"/>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7A4BB6-5ECE-08C0-E010-27EFCA7EC927}"/>
            </a:ext>
          </a:extLst>
        </p:cNvPr>
        <p:cNvGrpSpPr/>
        <p:nvPr/>
      </p:nvGrpSpPr>
      <p:grpSpPr>
        <a:xfrm>
          <a:off x="0" y="0"/>
          <a:ext cx="0" cy="0"/>
          <a:chOff x="0" y="0"/>
          <a:chExt cx="0" cy="0"/>
        </a:xfrm>
      </p:grpSpPr>
      <p:sp>
        <p:nvSpPr>
          <p:cNvPr id="24578" name="Rectangle 2">
            <a:extLst>
              <a:ext uri="{FF2B5EF4-FFF2-40B4-BE49-F238E27FC236}">
                <a16:creationId xmlns:a16="http://schemas.microsoft.com/office/drawing/2014/main" id="{A6FBDA00-9740-FBB6-F918-07FC66A093AD}"/>
              </a:ext>
            </a:extLst>
          </p:cNvPr>
          <p:cNvSpPr>
            <a:spLocks noGrp="1" noChangeArrowheads="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defRPr sz="2700" b="1">
                <a:solidFill>
                  <a:srgbClr val="183754"/>
                </a:solidFill>
                <a:latin typeface="Aptos Display"/>
              </a:defRPr>
            </a:pPr>
            <a:r>
              <a:rPr lang="it-IT" sz="2800" dirty="0">
                <a:solidFill>
                  <a:schemeClr val="tx1"/>
                </a:solidFill>
              </a:rPr>
              <a:t>Categorie merceologiche DPCM spesa comune</a:t>
            </a:r>
            <a:br>
              <a:rPr lang="it-IT" sz="2800" dirty="0">
                <a:solidFill>
                  <a:schemeClr val="tx1"/>
                </a:solidFill>
              </a:rPr>
            </a:br>
            <a:r>
              <a:rPr lang="it-IT" sz="2800" dirty="0">
                <a:solidFill>
                  <a:schemeClr val="tx1"/>
                </a:solidFill>
              </a:rPr>
              <a:t>AVVALIMENTO ARCS </a:t>
            </a:r>
            <a:endParaRPr lang="it-IT" sz="2800" dirty="0">
              <a:solidFill>
                <a:schemeClr val="tx1"/>
              </a:solidFill>
              <a:latin typeface="Aptos Display"/>
            </a:endParaRPr>
          </a:p>
        </p:txBody>
      </p:sp>
      <p:sp>
        <p:nvSpPr>
          <p:cNvPr id="5" name="Segnaposto contenuto 4">
            <a:extLst>
              <a:ext uri="{FF2B5EF4-FFF2-40B4-BE49-F238E27FC236}">
                <a16:creationId xmlns:a16="http://schemas.microsoft.com/office/drawing/2014/main" id="{C342FFB7-BE9A-8A8C-DAB5-8BE8B294308F}"/>
              </a:ext>
            </a:extLst>
          </p:cNvPr>
          <p:cNvSpPr>
            <a:spLocks noGrp="1"/>
          </p:cNvSpPr>
          <p:nvPr>
            <p:ph sz="half" idx="1"/>
          </p:nvPr>
        </p:nvSpPr>
        <p:spPr>
          <a:xfrm>
            <a:off x="400050" y="1916832"/>
            <a:ext cx="4027934" cy="3819326"/>
          </a:xfrm>
        </p:spPr>
        <p:txBody>
          <a:bodyPr/>
          <a:lstStyle/>
          <a:p>
            <a:pPr fontAlgn="t">
              <a:lnSpc>
                <a:spcPct val="100000"/>
              </a:lnSpc>
              <a:buNone/>
            </a:pPr>
            <a:r>
              <a:rPr lang="it-IT" sz="2000" b="1" dirty="0"/>
              <a:t>🟦 Categorie con soglia di rilevazione dei fabbisogni pari a € 40.000</a:t>
            </a:r>
          </a:p>
          <a:p>
            <a:pPr fontAlgn="t">
              <a:lnSpc>
                <a:spcPct val="100000"/>
              </a:lnSpc>
              <a:buNone/>
            </a:pPr>
            <a:r>
              <a:rPr lang="it-IT" sz="2000" dirty="0"/>
              <a:t>💉 </a:t>
            </a:r>
            <a:r>
              <a:rPr lang="it-IT" sz="2000" b="1" dirty="0"/>
              <a:t>Vaccini</a:t>
            </a:r>
            <a:br>
              <a:rPr lang="it-IT" sz="2000" dirty="0"/>
            </a:br>
            <a:r>
              <a:rPr lang="it-IT" sz="2000" dirty="0"/>
              <a:t>🩸 </a:t>
            </a:r>
            <a:r>
              <a:rPr lang="it-IT" sz="2000" b="1" dirty="0"/>
              <a:t>Suture</a:t>
            </a:r>
            <a:br>
              <a:rPr lang="it-IT" sz="2000" dirty="0"/>
            </a:br>
            <a:r>
              <a:rPr lang="it-IT" sz="2000" dirty="0"/>
              <a:t>🫀 </a:t>
            </a:r>
            <a:r>
              <a:rPr lang="it-IT" sz="2000" b="1" dirty="0"/>
              <a:t>Pacemaker</a:t>
            </a:r>
            <a:br>
              <a:rPr lang="it-IT" sz="2000" dirty="0"/>
            </a:br>
            <a:r>
              <a:rPr lang="it-IT" sz="2000" dirty="0"/>
              <a:t>🦴 </a:t>
            </a:r>
            <a:r>
              <a:rPr lang="it-IT" sz="2000" b="1" dirty="0"/>
              <a:t>Protesi d'anca</a:t>
            </a:r>
            <a:br>
              <a:rPr lang="it-IT" sz="2000" dirty="0"/>
            </a:br>
            <a:r>
              <a:rPr lang="it-IT" sz="2000" dirty="0"/>
              <a:t>🦵 </a:t>
            </a:r>
            <a:r>
              <a:rPr lang="it-IT" sz="2000" b="1" dirty="0"/>
              <a:t>Protesi di ginocchio</a:t>
            </a:r>
            <a:br>
              <a:rPr lang="it-IT" sz="2000" dirty="0"/>
            </a:br>
            <a:r>
              <a:rPr lang="it-IT" sz="2000" dirty="0"/>
              <a:t>🧪 </a:t>
            </a:r>
            <a:r>
              <a:rPr lang="it-IT" sz="2000" b="1" dirty="0"/>
              <a:t>Diagnostici e dispositivi specialistici</a:t>
            </a:r>
            <a:endParaRPr lang="it-IT" sz="2000" dirty="0"/>
          </a:p>
          <a:p>
            <a:pPr marL="0" marR="0" lvl="0" indent="0" algn="l" defTabSz="914400" rtl="0" eaLnBrk="0" fontAlgn="base" latinLnBrk="0" hangingPunct="0">
              <a:lnSpc>
                <a:spcPct val="100000"/>
              </a:lnSpc>
              <a:spcBef>
                <a:spcPct val="20000"/>
              </a:spcBef>
              <a:spcAft>
                <a:spcPct val="0"/>
              </a:spcAft>
              <a:buClr>
                <a:srgbClr val="21449C"/>
              </a:buClr>
              <a:buSzTx/>
              <a:buFontTx/>
              <a:buNone/>
              <a:tabLst/>
              <a:defRPr/>
            </a:pPr>
            <a:r>
              <a:rPr kumimoji="0" lang="it-IT" sz="1800" b="1" i="0" u="none" strike="noStrike" kern="1200" cap="none" spc="0" normalizeH="0" baseline="0" noProof="0" dirty="0">
                <a:ln>
                  <a:noFill/>
                </a:ln>
                <a:solidFill>
                  <a:srgbClr val="000000"/>
                </a:solidFill>
                <a:effectLst/>
                <a:uLnTx/>
                <a:uFillTx/>
                <a:latin typeface="DecimaWE Rg"/>
                <a:ea typeface="+mn-ea"/>
                <a:cs typeface="+mn-cs"/>
              </a:rPr>
              <a:t>				</a:t>
            </a:r>
          </a:p>
          <a:p>
            <a:pPr marL="0" marR="0" lvl="0" indent="0" algn="l" defTabSz="914400" rtl="0" eaLnBrk="0" fontAlgn="base" latinLnBrk="0" hangingPunct="0">
              <a:lnSpc>
                <a:spcPct val="100000"/>
              </a:lnSpc>
              <a:spcBef>
                <a:spcPct val="20000"/>
              </a:spcBef>
              <a:spcAft>
                <a:spcPct val="0"/>
              </a:spcAft>
              <a:buClr>
                <a:srgbClr val="21449C"/>
              </a:buClr>
              <a:buSzTx/>
              <a:buFontTx/>
              <a:buNone/>
              <a:tabLst/>
              <a:defRPr/>
            </a:pPr>
            <a:endParaRPr kumimoji="0" lang="it-IT" sz="1600" b="1" i="0" u="none" strike="noStrike" kern="1200" cap="none" spc="0" normalizeH="0" baseline="0" noProof="0" dirty="0">
              <a:ln>
                <a:noFill/>
              </a:ln>
              <a:solidFill>
                <a:srgbClr val="000000"/>
              </a:solidFill>
              <a:effectLst/>
              <a:uLnTx/>
              <a:uFillTx/>
              <a:latin typeface="DecimaWE Rg"/>
              <a:ea typeface="+mn-ea"/>
              <a:cs typeface="+mn-cs"/>
            </a:endParaRPr>
          </a:p>
          <a:p>
            <a:pPr marL="0" marR="0" lvl="0" indent="0" algn="l" defTabSz="914400" rtl="0" eaLnBrk="0" fontAlgn="base" latinLnBrk="0" hangingPunct="0">
              <a:lnSpc>
                <a:spcPct val="100000"/>
              </a:lnSpc>
              <a:spcBef>
                <a:spcPct val="20000"/>
              </a:spcBef>
              <a:spcAft>
                <a:spcPct val="0"/>
              </a:spcAft>
              <a:buClr>
                <a:srgbClr val="21449C"/>
              </a:buClr>
              <a:buSzTx/>
              <a:buFontTx/>
              <a:buNone/>
              <a:tabLst/>
              <a:defRPr/>
            </a:pPr>
            <a:endParaRPr kumimoji="0" lang="it-IT" sz="1600" b="1" i="0" u="none" strike="noStrike" kern="1200" cap="none" spc="0" normalizeH="0" baseline="0" noProof="0" dirty="0">
              <a:ln>
                <a:noFill/>
              </a:ln>
              <a:solidFill>
                <a:srgbClr val="000000"/>
              </a:solidFill>
              <a:effectLst/>
              <a:uLnTx/>
              <a:uFillTx/>
              <a:latin typeface="DecimaWE Rg"/>
              <a:ea typeface="+mn-ea"/>
              <a:cs typeface="+mn-cs"/>
            </a:endParaRPr>
          </a:p>
          <a:p>
            <a:pPr marL="0" marR="0" lvl="0" indent="0" algn="l" defTabSz="914400" rtl="0" eaLnBrk="0" fontAlgn="base" latinLnBrk="0" hangingPunct="0">
              <a:lnSpc>
                <a:spcPct val="100000"/>
              </a:lnSpc>
              <a:spcBef>
                <a:spcPct val="20000"/>
              </a:spcBef>
              <a:spcAft>
                <a:spcPct val="0"/>
              </a:spcAft>
              <a:buClr>
                <a:srgbClr val="21449C"/>
              </a:buClr>
              <a:buSzTx/>
              <a:buFontTx/>
              <a:buNone/>
              <a:tabLst/>
              <a:defRPr/>
            </a:pPr>
            <a:endParaRPr kumimoji="0" lang="it-IT" sz="1600" b="1" i="0" u="none" strike="noStrike" kern="1200" cap="none" spc="0" normalizeH="0" baseline="0" noProof="0" dirty="0">
              <a:ln>
                <a:noFill/>
              </a:ln>
              <a:solidFill>
                <a:srgbClr val="000000"/>
              </a:solidFill>
              <a:effectLst/>
              <a:uLnTx/>
              <a:uFillTx/>
              <a:latin typeface="DecimaWE Rg"/>
              <a:ea typeface="+mn-ea"/>
              <a:cs typeface="+mn-cs"/>
            </a:endParaRPr>
          </a:p>
          <a:p>
            <a:pPr marL="0" marR="0" lvl="0" indent="0" algn="l" defTabSz="914400" rtl="0" eaLnBrk="0" fontAlgn="base" latinLnBrk="0" hangingPunct="0">
              <a:lnSpc>
                <a:spcPct val="100000"/>
              </a:lnSpc>
              <a:spcBef>
                <a:spcPct val="20000"/>
              </a:spcBef>
              <a:spcAft>
                <a:spcPct val="0"/>
              </a:spcAft>
              <a:buClr>
                <a:srgbClr val="21449C"/>
              </a:buClr>
              <a:buSzTx/>
              <a:buFontTx/>
              <a:buNone/>
              <a:tabLst/>
              <a:defRPr/>
            </a:pPr>
            <a:r>
              <a:rPr kumimoji="0" lang="it-IT" sz="1200" b="0" i="0" u="none" strike="noStrike" kern="1200" cap="none" spc="0" normalizeH="0" baseline="0" noProof="0" dirty="0">
                <a:ln>
                  <a:noFill/>
                </a:ln>
                <a:solidFill>
                  <a:srgbClr val="000000"/>
                </a:solidFill>
                <a:effectLst/>
                <a:uLnTx/>
                <a:uFillTx/>
                <a:latin typeface="DecimaWE Rg"/>
                <a:ea typeface="+mn-ea"/>
                <a:cs typeface="+mn-cs"/>
              </a:rPr>
              <a:t>			</a:t>
            </a:r>
          </a:p>
          <a:p>
            <a:pPr marL="0" marR="0" lvl="0" indent="0" algn="l" defTabSz="914400" rtl="0" eaLnBrk="0" fontAlgn="base" latinLnBrk="0" hangingPunct="0">
              <a:lnSpc>
                <a:spcPct val="100000"/>
              </a:lnSpc>
              <a:spcBef>
                <a:spcPct val="20000"/>
              </a:spcBef>
              <a:spcAft>
                <a:spcPct val="0"/>
              </a:spcAft>
              <a:buClr>
                <a:srgbClr val="21449C"/>
              </a:buClr>
              <a:buSzTx/>
              <a:buFontTx/>
              <a:buNone/>
              <a:tabLst/>
              <a:defRPr/>
            </a:pPr>
            <a:r>
              <a:rPr kumimoji="0" lang="it-IT" sz="1200" b="0" i="0" u="none" strike="noStrike" kern="1200" cap="none" spc="0" normalizeH="0" baseline="0" noProof="0" dirty="0">
                <a:ln>
                  <a:noFill/>
                </a:ln>
                <a:solidFill>
                  <a:srgbClr val="000000"/>
                </a:solidFill>
                <a:effectLst/>
                <a:uLnTx/>
                <a:uFillTx/>
                <a:latin typeface="DecimaWE Rg"/>
                <a:ea typeface="+mn-ea"/>
                <a:cs typeface="+mn-cs"/>
              </a:rPr>
              <a:t>		</a:t>
            </a:r>
          </a:p>
          <a:p>
            <a:pPr marL="0" marR="0" lvl="0" indent="0" algn="l" defTabSz="914400" rtl="0" eaLnBrk="0" fontAlgn="base" latinLnBrk="0" hangingPunct="0">
              <a:lnSpc>
                <a:spcPct val="100000"/>
              </a:lnSpc>
              <a:spcBef>
                <a:spcPct val="20000"/>
              </a:spcBef>
              <a:spcAft>
                <a:spcPct val="0"/>
              </a:spcAft>
              <a:buClr>
                <a:srgbClr val="21449C"/>
              </a:buClr>
              <a:buSzTx/>
              <a:buFontTx/>
              <a:buNone/>
              <a:tabLst/>
              <a:defRPr/>
            </a:pPr>
            <a:endParaRPr kumimoji="0" lang="it-IT" sz="1200" b="0" i="0" u="none" strike="noStrike" kern="1200" cap="none" spc="0" normalizeH="0" baseline="0" noProof="0" dirty="0">
              <a:ln>
                <a:noFill/>
              </a:ln>
              <a:solidFill>
                <a:srgbClr val="000000"/>
              </a:solidFill>
              <a:effectLst/>
              <a:uLnTx/>
              <a:uFillTx/>
              <a:latin typeface="DecimaWE Rg"/>
              <a:ea typeface="+mn-ea"/>
              <a:cs typeface="+mn-cs"/>
            </a:endParaRPr>
          </a:p>
          <a:p>
            <a:endParaRPr lang="it-IT" dirty="0"/>
          </a:p>
        </p:txBody>
      </p:sp>
      <p:sp>
        <p:nvSpPr>
          <p:cNvPr id="2" name="Segnaposto contenuto 1">
            <a:extLst>
              <a:ext uri="{FF2B5EF4-FFF2-40B4-BE49-F238E27FC236}">
                <a16:creationId xmlns:a16="http://schemas.microsoft.com/office/drawing/2014/main" id="{F74C0F3F-654A-3195-8E45-B24B81EE9CCD}"/>
              </a:ext>
            </a:extLst>
          </p:cNvPr>
          <p:cNvSpPr>
            <a:spLocks noGrp="1"/>
          </p:cNvSpPr>
          <p:nvPr>
            <p:ph sz="half" idx="2"/>
          </p:nvPr>
        </p:nvSpPr>
        <p:spPr>
          <a:xfrm>
            <a:off x="4505325" y="1772816"/>
            <a:ext cx="3952875" cy="3713584"/>
          </a:xfrm>
        </p:spPr>
        <p:txBody>
          <a:bodyPr/>
          <a:lstStyle/>
          <a:p>
            <a:pPr fontAlgn="t">
              <a:lnSpc>
                <a:spcPct val="100000"/>
              </a:lnSpc>
              <a:buNone/>
            </a:pPr>
            <a:r>
              <a:rPr lang="it-IT" dirty="0"/>
              <a:t>🟩 </a:t>
            </a:r>
            <a:r>
              <a:rPr lang="it-IT" sz="2000" b="1" dirty="0"/>
              <a:t>Categorie con soglia pari alla soglia europea</a:t>
            </a:r>
          </a:p>
          <a:p>
            <a:pPr fontAlgn="t">
              <a:lnSpc>
                <a:spcPct val="100000"/>
              </a:lnSpc>
              <a:buNone/>
            </a:pPr>
            <a:r>
              <a:rPr lang="it-IT" sz="1600" dirty="0"/>
              <a:t>💊 </a:t>
            </a:r>
            <a:r>
              <a:rPr lang="it-IT" sz="1600" b="1" dirty="0"/>
              <a:t>Farmaci</a:t>
            </a:r>
            <a:br>
              <a:rPr lang="it-IT" sz="1600" dirty="0"/>
            </a:br>
            <a:r>
              <a:rPr lang="it-IT" sz="1600" dirty="0"/>
              <a:t>🧤 </a:t>
            </a:r>
            <a:r>
              <a:rPr lang="it-IT" sz="1600" b="1" dirty="0"/>
              <a:t>Guanti chirurgici e non</a:t>
            </a:r>
            <a:br>
              <a:rPr lang="it-IT" sz="1600" dirty="0"/>
            </a:br>
            <a:r>
              <a:rPr lang="it-IT" sz="1600" dirty="0"/>
              <a:t>🩹 </a:t>
            </a:r>
            <a:r>
              <a:rPr lang="it-IT" sz="1600" b="1" dirty="0"/>
              <a:t>Medicazioni generali</a:t>
            </a:r>
            <a:br>
              <a:rPr lang="it-IT" sz="1600" dirty="0"/>
            </a:br>
            <a:r>
              <a:rPr lang="it-IT" sz="1600" dirty="0"/>
              <a:t>🩹 </a:t>
            </a:r>
            <a:r>
              <a:rPr lang="it-IT" sz="1600" b="1" dirty="0"/>
              <a:t>Medicazioni speciali</a:t>
            </a:r>
            <a:br>
              <a:rPr lang="it-IT" sz="1600" dirty="0"/>
            </a:br>
            <a:r>
              <a:rPr lang="it-IT" sz="1600" dirty="0"/>
              <a:t>💨 </a:t>
            </a:r>
            <a:r>
              <a:rPr lang="it-IT" sz="1600" b="1" dirty="0"/>
              <a:t>Ossigenoterapia</a:t>
            </a:r>
            <a:br>
              <a:rPr lang="it-IT" sz="1600" dirty="0"/>
            </a:br>
            <a:r>
              <a:rPr lang="it-IT" sz="1600" dirty="0"/>
              <a:t>⚡ </a:t>
            </a:r>
            <a:r>
              <a:rPr lang="it-IT" sz="1600" b="1" dirty="0"/>
              <a:t>Defibrillatori</a:t>
            </a:r>
            <a:br>
              <a:rPr lang="it-IT" sz="1600" dirty="0"/>
            </a:br>
            <a:r>
              <a:rPr lang="it-IT" sz="1600" dirty="0"/>
              <a:t>🛠️ </a:t>
            </a:r>
            <a:r>
              <a:rPr lang="it-IT" sz="1600" b="1" dirty="0"/>
              <a:t>Servizi integrati per la gestione delle apparecchiature elettromedicali</a:t>
            </a:r>
            <a:br>
              <a:rPr lang="it-IT" sz="1600" dirty="0"/>
            </a:br>
            <a:r>
              <a:rPr lang="it-IT" sz="1600" dirty="0"/>
              <a:t>🚚 </a:t>
            </a:r>
            <a:r>
              <a:rPr lang="it-IT" sz="1600" b="1" dirty="0"/>
              <a:t>Servizi di lavanderia per gli enti del SSN</a:t>
            </a:r>
            <a:br>
              <a:rPr lang="it-IT" sz="1600" dirty="0"/>
            </a:br>
            <a:r>
              <a:rPr lang="it-IT" sz="1600" dirty="0"/>
              <a:t>🍽️ </a:t>
            </a:r>
            <a:r>
              <a:rPr lang="it-IT" sz="1600" b="1" dirty="0"/>
              <a:t>Servizi di ristorazione per gli enti del SSN</a:t>
            </a:r>
            <a:br>
              <a:rPr lang="it-IT" sz="1600" dirty="0"/>
            </a:br>
            <a:r>
              <a:rPr lang="it-IT" sz="1600" dirty="0"/>
              <a:t>🧹 </a:t>
            </a:r>
            <a:r>
              <a:rPr lang="it-IT" sz="1600" b="1" dirty="0"/>
              <a:t>Servizi di pulizia per gli enti del SSN</a:t>
            </a:r>
            <a:br>
              <a:rPr lang="it-IT" sz="1600" dirty="0"/>
            </a:br>
            <a:r>
              <a:rPr lang="it-IT" sz="1600" dirty="0"/>
              <a:t>☣️ </a:t>
            </a:r>
            <a:r>
              <a:rPr lang="it-IT" sz="1600" b="1" dirty="0"/>
              <a:t>Servizi di smaltimento rifiuti sanitari</a:t>
            </a:r>
            <a:endParaRPr lang="it-IT" sz="1600" dirty="0"/>
          </a:p>
          <a:p>
            <a:endParaRPr lang="it-IT" dirty="0"/>
          </a:p>
        </p:txBody>
      </p:sp>
      <p:sp>
        <p:nvSpPr>
          <p:cNvPr id="3" name="Rettangolo 2">
            <a:extLst>
              <a:ext uri="{FF2B5EF4-FFF2-40B4-BE49-F238E27FC236}">
                <a16:creationId xmlns:a16="http://schemas.microsoft.com/office/drawing/2014/main" id="{8E60AC4C-7C6D-9D13-746D-846AA9695747}"/>
              </a:ext>
            </a:extLst>
          </p:cNvPr>
          <p:cNvSpPr/>
          <p:nvPr/>
        </p:nvSpPr>
        <p:spPr bwMode="auto">
          <a:xfrm>
            <a:off x="322164" y="6237312"/>
            <a:ext cx="7058148" cy="432048"/>
          </a:xfrm>
          <a:prstGeom prst="rect">
            <a:avLst/>
          </a:prstGeom>
          <a:solidFill>
            <a:srgbClr val="21449C"/>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it-IT" sz="4400" b="0" i="0" u="none" strike="noStrike" cap="none" normalizeH="0" baseline="0">
              <a:ln>
                <a:noFill/>
              </a:ln>
              <a:solidFill>
                <a:schemeClr val="tx1"/>
              </a:solidFill>
              <a:effectLst/>
              <a:latin typeface="DecimaWE Rg" panose="02000000000000000000" pitchFamily="2" charset="0"/>
            </a:endParaRPr>
          </a:p>
        </p:txBody>
      </p:sp>
      <p:sp>
        <p:nvSpPr>
          <p:cNvPr id="8" name="Text Box 27">
            <a:extLst>
              <a:ext uri="{FF2B5EF4-FFF2-40B4-BE49-F238E27FC236}">
                <a16:creationId xmlns:a16="http://schemas.microsoft.com/office/drawing/2014/main" id="{4494C8D9-4E5F-5348-7973-9DBAA3E97D41}"/>
              </a:ext>
            </a:extLst>
          </p:cNvPr>
          <p:cNvSpPr txBox="1">
            <a:spLocks noChangeArrowheads="1"/>
          </p:cNvSpPr>
          <p:nvPr/>
        </p:nvSpPr>
        <p:spPr bwMode="auto">
          <a:xfrm>
            <a:off x="400050" y="6093296"/>
            <a:ext cx="7981950" cy="1077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ctr">
            <a:spAutoFit/>
          </a:bodyPr>
          <a:lstStyle>
            <a:lvl1pPr>
              <a:defRPr sz="4400">
                <a:solidFill>
                  <a:schemeClr val="tx1"/>
                </a:solidFill>
                <a:latin typeface="DecimaWE Rg" panose="02000000000000000000" pitchFamily="2" charset="0"/>
              </a:defRPr>
            </a:lvl1pPr>
            <a:lvl2pPr marL="742950" indent="-285750">
              <a:defRPr sz="4400">
                <a:solidFill>
                  <a:schemeClr val="tx1"/>
                </a:solidFill>
                <a:latin typeface="DecimaWE Rg" panose="02000000000000000000" pitchFamily="2" charset="0"/>
              </a:defRPr>
            </a:lvl2pPr>
            <a:lvl3pPr marL="1143000" indent="-228600">
              <a:defRPr sz="4400">
                <a:solidFill>
                  <a:schemeClr val="tx1"/>
                </a:solidFill>
                <a:latin typeface="DecimaWE Rg" panose="02000000000000000000" pitchFamily="2" charset="0"/>
              </a:defRPr>
            </a:lvl3pPr>
            <a:lvl4pPr marL="1600200" indent="-228600">
              <a:defRPr sz="4400">
                <a:solidFill>
                  <a:schemeClr val="tx1"/>
                </a:solidFill>
                <a:latin typeface="DecimaWE Rg" panose="02000000000000000000" pitchFamily="2" charset="0"/>
              </a:defRPr>
            </a:lvl4pPr>
            <a:lvl5pPr marL="2057400" indent="-228600">
              <a:defRPr sz="4400">
                <a:solidFill>
                  <a:schemeClr val="tx1"/>
                </a:solidFill>
                <a:latin typeface="DecimaWE Rg" panose="02000000000000000000" pitchFamily="2" charset="0"/>
              </a:defRPr>
            </a:lvl5pPr>
            <a:lvl6pPr marL="2514600" indent="-228600" eaLnBrk="0" fontAlgn="base" hangingPunct="0">
              <a:spcBef>
                <a:spcPct val="0"/>
              </a:spcBef>
              <a:spcAft>
                <a:spcPct val="0"/>
              </a:spcAft>
              <a:defRPr sz="4400">
                <a:solidFill>
                  <a:schemeClr val="tx1"/>
                </a:solidFill>
                <a:latin typeface="DecimaWE Rg" panose="02000000000000000000" pitchFamily="2" charset="0"/>
              </a:defRPr>
            </a:lvl6pPr>
            <a:lvl7pPr marL="2971800" indent="-228600" eaLnBrk="0" fontAlgn="base" hangingPunct="0">
              <a:spcBef>
                <a:spcPct val="0"/>
              </a:spcBef>
              <a:spcAft>
                <a:spcPct val="0"/>
              </a:spcAft>
              <a:defRPr sz="4400">
                <a:solidFill>
                  <a:schemeClr val="tx1"/>
                </a:solidFill>
                <a:latin typeface="DecimaWE Rg" panose="02000000000000000000" pitchFamily="2" charset="0"/>
              </a:defRPr>
            </a:lvl7pPr>
            <a:lvl8pPr marL="3429000" indent="-228600" eaLnBrk="0" fontAlgn="base" hangingPunct="0">
              <a:spcBef>
                <a:spcPct val="0"/>
              </a:spcBef>
              <a:spcAft>
                <a:spcPct val="0"/>
              </a:spcAft>
              <a:defRPr sz="4400">
                <a:solidFill>
                  <a:schemeClr val="tx1"/>
                </a:solidFill>
                <a:latin typeface="DecimaWE Rg" panose="02000000000000000000" pitchFamily="2" charset="0"/>
              </a:defRPr>
            </a:lvl8pPr>
            <a:lvl9pPr marL="3886200" indent="-228600" eaLnBrk="0" fontAlgn="base" hangingPunct="0">
              <a:spcBef>
                <a:spcPct val="0"/>
              </a:spcBef>
              <a:spcAft>
                <a:spcPct val="0"/>
              </a:spcAft>
              <a:defRPr sz="4400">
                <a:solidFill>
                  <a:schemeClr val="tx1"/>
                </a:solidFill>
                <a:latin typeface="DecimaWE Rg" panose="02000000000000000000" pitchFamily="2" charset="0"/>
              </a:defRPr>
            </a:lvl9pPr>
          </a:lstStyle>
          <a:p>
            <a:pPr eaLnBrk="1" hangingPunct="1">
              <a:spcBef>
                <a:spcPct val="50000"/>
              </a:spcBef>
            </a:pPr>
            <a:r>
              <a:rPr lang="it-IT" altLang="it-IT" sz="2000" dirty="0">
                <a:solidFill>
                  <a:schemeClr val="bg1"/>
                </a:solidFill>
              </a:rPr>
              <a:t>Direzione Centrale patrimonio, demanio, servizi generali e sistemi informativi Servizio Centrale unica di committenza e provveditorato</a:t>
            </a:r>
          </a:p>
          <a:p>
            <a:pPr eaLnBrk="1" hangingPunct="1">
              <a:spcBef>
                <a:spcPct val="50000"/>
              </a:spcBef>
            </a:pPr>
            <a:endParaRPr lang="it-IT" altLang="it-IT" sz="2000" dirty="0">
              <a:solidFill>
                <a:schemeClr val="bg1"/>
              </a:solidFill>
            </a:endParaRPr>
          </a:p>
        </p:txBody>
      </p:sp>
    </p:spTree>
    <p:extLst>
      <p:ext uri="{BB962C8B-B14F-4D97-AF65-F5344CB8AC3E}">
        <p14:creationId xmlns:p14="http://schemas.microsoft.com/office/powerpoint/2010/main" val="776697177"/>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F579AA-FC85-317C-D465-AB5D2AF472B0}"/>
            </a:ext>
          </a:extLst>
        </p:cNvPr>
        <p:cNvGrpSpPr/>
        <p:nvPr/>
      </p:nvGrpSpPr>
      <p:grpSpPr>
        <a:xfrm>
          <a:off x="0" y="0"/>
          <a:ext cx="0" cy="0"/>
          <a:chOff x="0" y="0"/>
          <a:chExt cx="0" cy="0"/>
        </a:xfrm>
      </p:grpSpPr>
      <p:sp>
        <p:nvSpPr>
          <p:cNvPr id="24578" name="Rectangle 2">
            <a:extLst>
              <a:ext uri="{FF2B5EF4-FFF2-40B4-BE49-F238E27FC236}">
                <a16:creationId xmlns:a16="http://schemas.microsoft.com/office/drawing/2014/main" id="{00567FCF-90CC-1A40-1069-41AA9E302690}"/>
              </a:ext>
            </a:extLst>
          </p:cNvPr>
          <p:cNvSpPr>
            <a:spLocks noGrp="1" noChangeArrowheads="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defRPr sz="2700" b="1">
                <a:solidFill>
                  <a:srgbClr val="183754"/>
                </a:solidFill>
                <a:latin typeface="Aptos Display"/>
              </a:defRPr>
            </a:pPr>
            <a:r>
              <a:rPr lang="it-IT" sz="2800" dirty="0">
                <a:solidFill>
                  <a:schemeClr val="tx1"/>
                </a:solidFill>
              </a:rPr>
              <a:t>La pianificazione integrata tra Soggetti aggregatori</a:t>
            </a:r>
            <a:endParaRPr lang="it-IT" sz="2800" dirty="0">
              <a:solidFill>
                <a:schemeClr val="tx1"/>
              </a:solidFill>
              <a:latin typeface="Aptos Display"/>
            </a:endParaRPr>
          </a:p>
        </p:txBody>
      </p:sp>
      <p:sp>
        <p:nvSpPr>
          <p:cNvPr id="5" name="Segnaposto contenuto 4">
            <a:extLst>
              <a:ext uri="{FF2B5EF4-FFF2-40B4-BE49-F238E27FC236}">
                <a16:creationId xmlns:a16="http://schemas.microsoft.com/office/drawing/2014/main" id="{5B63B35A-CE63-C391-1F11-86F470D3EC3E}"/>
              </a:ext>
            </a:extLst>
          </p:cNvPr>
          <p:cNvSpPr>
            <a:spLocks noGrp="1"/>
          </p:cNvSpPr>
          <p:nvPr>
            <p:ph sz="half" idx="1"/>
          </p:nvPr>
        </p:nvSpPr>
        <p:spPr/>
        <p:txBody>
          <a:bodyPr/>
          <a:lstStyle/>
          <a:p>
            <a:pPr fontAlgn="t">
              <a:lnSpc>
                <a:spcPct val="100000"/>
              </a:lnSpc>
              <a:buNone/>
            </a:pPr>
            <a:endParaRPr kumimoji="0" lang="it-IT" sz="1600" b="0" i="0" u="none" strike="noStrike" kern="1200" cap="none" spc="0" normalizeH="0" baseline="0" noProof="0" dirty="0">
              <a:ln>
                <a:noFill/>
              </a:ln>
              <a:solidFill>
                <a:srgbClr val="000000"/>
              </a:solidFill>
              <a:effectLst/>
              <a:uLnTx/>
              <a:uFillTx/>
              <a:latin typeface="DecimaWE Rg"/>
              <a:ea typeface="+mn-ea"/>
              <a:cs typeface="+mn-cs"/>
            </a:endParaRPr>
          </a:p>
          <a:p>
            <a:pPr marL="0" marR="0" lvl="0" indent="0" algn="l" defTabSz="914400" rtl="0" eaLnBrk="0" fontAlgn="base" latinLnBrk="0" hangingPunct="0">
              <a:lnSpc>
                <a:spcPct val="100000"/>
              </a:lnSpc>
              <a:spcBef>
                <a:spcPct val="20000"/>
              </a:spcBef>
              <a:spcAft>
                <a:spcPct val="0"/>
              </a:spcAft>
              <a:buClr>
                <a:srgbClr val="21449C"/>
              </a:buClr>
              <a:buSzTx/>
              <a:buFontTx/>
              <a:buNone/>
              <a:tabLst/>
              <a:defRPr/>
            </a:pPr>
            <a:r>
              <a:rPr kumimoji="0" lang="it-IT" sz="1600" b="1" i="0" u="none" strike="noStrike" kern="1200" cap="none" spc="0" normalizeH="0" baseline="0" noProof="0" dirty="0">
                <a:ln>
                  <a:noFill/>
                </a:ln>
                <a:solidFill>
                  <a:srgbClr val="000000"/>
                </a:solidFill>
                <a:effectLst/>
                <a:uLnTx/>
                <a:uFillTx/>
                <a:latin typeface="DecimaWE Rg"/>
                <a:ea typeface="+mn-ea"/>
                <a:cs typeface="+mn-cs"/>
              </a:rPr>
              <a:t>				</a:t>
            </a:r>
          </a:p>
          <a:p>
            <a:pPr marL="0" marR="0" lvl="0" indent="0" algn="l" defTabSz="914400" rtl="0" eaLnBrk="0" fontAlgn="base" latinLnBrk="0" hangingPunct="0">
              <a:lnSpc>
                <a:spcPct val="100000"/>
              </a:lnSpc>
              <a:spcBef>
                <a:spcPct val="20000"/>
              </a:spcBef>
              <a:spcAft>
                <a:spcPct val="0"/>
              </a:spcAft>
              <a:buClr>
                <a:srgbClr val="21449C"/>
              </a:buClr>
              <a:buSzTx/>
              <a:buFontTx/>
              <a:buNone/>
              <a:tabLst/>
              <a:defRPr/>
            </a:pPr>
            <a:endParaRPr kumimoji="0" lang="it-IT" sz="1600" b="1" i="0" u="none" strike="noStrike" kern="1200" cap="none" spc="0" normalizeH="0" baseline="0" noProof="0" dirty="0">
              <a:ln>
                <a:noFill/>
              </a:ln>
              <a:solidFill>
                <a:srgbClr val="000000"/>
              </a:solidFill>
              <a:effectLst/>
              <a:uLnTx/>
              <a:uFillTx/>
              <a:latin typeface="DecimaWE Rg"/>
              <a:ea typeface="+mn-ea"/>
              <a:cs typeface="+mn-cs"/>
            </a:endParaRPr>
          </a:p>
          <a:p>
            <a:pPr marL="0" marR="0" lvl="0" indent="0" algn="l" defTabSz="914400" rtl="0" eaLnBrk="0" fontAlgn="base" latinLnBrk="0" hangingPunct="0">
              <a:lnSpc>
                <a:spcPct val="100000"/>
              </a:lnSpc>
              <a:spcBef>
                <a:spcPct val="20000"/>
              </a:spcBef>
              <a:spcAft>
                <a:spcPct val="0"/>
              </a:spcAft>
              <a:buClr>
                <a:srgbClr val="21449C"/>
              </a:buClr>
              <a:buSzTx/>
              <a:buFontTx/>
              <a:buNone/>
              <a:tabLst/>
              <a:defRPr/>
            </a:pPr>
            <a:endParaRPr kumimoji="0" lang="it-IT" sz="1600" b="1" i="0" u="none" strike="noStrike" kern="1200" cap="none" spc="0" normalizeH="0" baseline="0" noProof="0" dirty="0">
              <a:ln>
                <a:noFill/>
              </a:ln>
              <a:solidFill>
                <a:srgbClr val="000000"/>
              </a:solidFill>
              <a:effectLst/>
              <a:uLnTx/>
              <a:uFillTx/>
              <a:latin typeface="DecimaWE Rg"/>
              <a:ea typeface="+mn-ea"/>
              <a:cs typeface="+mn-cs"/>
            </a:endParaRPr>
          </a:p>
          <a:p>
            <a:pPr marL="0" marR="0" lvl="0" indent="0" algn="l" defTabSz="914400" rtl="0" eaLnBrk="0" fontAlgn="base" latinLnBrk="0" hangingPunct="0">
              <a:lnSpc>
                <a:spcPct val="100000"/>
              </a:lnSpc>
              <a:spcBef>
                <a:spcPct val="20000"/>
              </a:spcBef>
              <a:spcAft>
                <a:spcPct val="0"/>
              </a:spcAft>
              <a:buClr>
                <a:srgbClr val="21449C"/>
              </a:buClr>
              <a:buSzTx/>
              <a:buFontTx/>
              <a:buNone/>
              <a:tabLst/>
              <a:defRPr/>
            </a:pPr>
            <a:endParaRPr kumimoji="0" lang="it-IT" sz="1600" b="1" i="0" u="none" strike="noStrike" kern="1200" cap="none" spc="0" normalizeH="0" baseline="0" noProof="0" dirty="0">
              <a:ln>
                <a:noFill/>
              </a:ln>
              <a:solidFill>
                <a:srgbClr val="000000"/>
              </a:solidFill>
              <a:effectLst/>
              <a:uLnTx/>
              <a:uFillTx/>
              <a:latin typeface="DecimaWE Rg"/>
              <a:ea typeface="+mn-ea"/>
              <a:cs typeface="+mn-cs"/>
            </a:endParaRPr>
          </a:p>
          <a:p>
            <a:pPr marL="0" marR="0" lvl="0" indent="0" algn="l" defTabSz="914400" rtl="0" eaLnBrk="0" fontAlgn="base" latinLnBrk="0" hangingPunct="0">
              <a:lnSpc>
                <a:spcPct val="100000"/>
              </a:lnSpc>
              <a:spcBef>
                <a:spcPct val="20000"/>
              </a:spcBef>
              <a:spcAft>
                <a:spcPct val="0"/>
              </a:spcAft>
              <a:buClr>
                <a:srgbClr val="21449C"/>
              </a:buClr>
              <a:buSzTx/>
              <a:buFontTx/>
              <a:buNone/>
              <a:tabLst/>
              <a:defRPr/>
            </a:pPr>
            <a:r>
              <a:rPr kumimoji="0" lang="it-IT" sz="1200" b="0" i="0" u="none" strike="noStrike" kern="1200" cap="none" spc="0" normalizeH="0" baseline="0" noProof="0" dirty="0">
                <a:ln>
                  <a:noFill/>
                </a:ln>
                <a:solidFill>
                  <a:srgbClr val="000000"/>
                </a:solidFill>
                <a:effectLst/>
                <a:uLnTx/>
                <a:uFillTx/>
                <a:latin typeface="DecimaWE Rg"/>
                <a:ea typeface="+mn-ea"/>
                <a:cs typeface="+mn-cs"/>
              </a:rPr>
              <a:t>			</a:t>
            </a:r>
          </a:p>
          <a:p>
            <a:pPr marL="0" marR="0" lvl="0" indent="0" algn="l" defTabSz="914400" rtl="0" eaLnBrk="0" fontAlgn="base" latinLnBrk="0" hangingPunct="0">
              <a:lnSpc>
                <a:spcPct val="100000"/>
              </a:lnSpc>
              <a:spcBef>
                <a:spcPct val="20000"/>
              </a:spcBef>
              <a:spcAft>
                <a:spcPct val="0"/>
              </a:spcAft>
              <a:buClr>
                <a:srgbClr val="21449C"/>
              </a:buClr>
              <a:buSzTx/>
              <a:buFontTx/>
              <a:buNone/>
              <a:tabLst/>
              <a:defRPr/>
            </a:pPr>
            <a:r>
              <a:rPr kumimoji="0" lang="it-IT" sz="1200" b="0" i="0" u="none" strike="noStrike" kern="1200" cap="none" spc="0" normalizeH="0" baseline="0" noProof="0" dirty="0">
                <a:ln>
                  <a:noFill/>
                </a:ln>
                <a:solidFill>
                  <a:srgbClr val="000000"/>
                </a:solidFill>
                <a:effectLst/>
                <a:uLnTx/>
                <a:uFillTx/>
                <a:latin typeface="DecimaWE Rg"/>
                <a:ea typeface="+mn-ea"/>
                <a:cs typeface="+mn-cs"/>
              </a:rPr>
              <a:t>		</a:t>
            </a:r>
          </a:p>
          <a:p>
            <a:pPr marL="0" marR="0" lvl="0" indent="0" algn="l" defTabSz="914400" rtl="0" eaLnBrk="0" fontAlgn="base" latinLnBrk="0" hangingPunct="0">
              <a:lnSpc>
                <a:spcPct val="100000"/>
              </a:lnSpc>
              <a:spcBef>
                <a:spcPct val="20000"/>
              </a:spcBef>
              <a:spcAft>
                <a:spcPct val="0"/>
              </a:spcAft>
              <a:buClr>
                <a:srgbClr val="21449C"/>
              </a:buClr>
              <a:buSzTx/>
              <a:buFontTx/>
              <a:buNone/>
              <a:tabLst/>
              <a:defRPr/>
            </a:pPr>
            <a:endParaRPr kumimoji="0" lang="it-IT" sz="1200" b="0" i="0" u="none" strike="noStrike" kern="1200" cap="none" spc="0" normalizeH="0" baseline="0" noProof="0" dirty="0">
              <a:ln>
                <a:noFill/>
              </a:ln>
              <a:solidFill>
                <a:srgbClr val="000000"/>
              </a:solidFill>
              <a:effectLst/>
              <a:uLnTx/>
              <a:uFillTx/>
              <a:latin typeface="DecimaWE Rg"/>
              <a:ea typeface="+mn-ea"/>
              <a:cs typeface="+mn-cs"/>
            </a:endParaRPr>
          </a:p>
          <a:p>
            <a:endParaRPr lang="it-IT" dirty="0"/>
          </a:p>
        </p:txBody>
      </p:sp>
      <p:sp>
        <p:nvSpPr>
          <p:cNvPr id="2" name="Segnaposto contenuto 1">
            <a:extLst>
              <a:ext uri="{FF2B5EF4-FFF2-40B4-BE49-F238E27FC236}">
                <a16:creationId xmlns:a16="http://schemas.microsoft.com/office/drawing/2014/main" id="{42A0BC1A-73DC-DEFB-AA56-C491D2DA1C86}"/>
              </a:ext>
            </a:extLst>
          </p:cNvPr>
          <p:cNvSpPr>
            <a:spLocks noGrp="1"/>
          </p:cNvSpPr>
          <p:nvPr>
            <p:ph sz="half" idx="2"/>
          </p:nvPr>
        </p:nvSpPr>
        <p:spPr/>
        <p:txBody>
          <a:bodyPr/>
          <a:lstStyle/>
          <a:p>
            <a:r>
              <a:rPr lang="it-IT" sz="1800" b="1" dirty="0"/>
              <a:t>Collaborazione tra 20 Soggetti aggregatori e Consip per soddisfare le esigenze del territorio</a:t>
            </a:r>
          </a:p>
          <a:p>
            <a:endParaRPr lang="it-IT" sz="1800" dirty="0"/>
          </a:p>
          <a:p>
            <a:r>
              <a:rPr lang="it-IT" sz="1800" dirty="0"/>
              <a:t>Il </a:t>
            </a:r>
            <a:r>
              <a:rPr lang="it-IT" sz="1800" b="1" dirty="0"/>
              <a:t>«Piano Integrato delle iniziative di acquisto aggregato»</a:t>
            </a:r>
            <a:r>
              <a:rPr lang="it-IT" sz="1800" dirty="0"/>
              <a:t>, previsto dall’art. 5 del DPCM 14 novembre 2014, è stato approvato dal </a:t>
            </a:r>
            <a:r>
              <a:rPr lang="it-IT" sz="1800" b="1" dirty="0"/>
              <a:t>Tavolo Tecnico dei Soggetti Aggregatori</a:t>
            </a:r>
            <a:r>
              <a:rPr lang="it-IT" sz="1800" dirty="0"/>
              <a:t> nella seduta del </a:t>
            </a:r>
            <a:r>
              <a:rPr lang="it-IT" sz="1800" b="1" dirty="0"/>
              <a:t>22 dicembre 2025</a:t>
            </a:r>
            <a:endParaRPr lang="it-IT" sz="1800" dirty="0"/>
          </a:p>
        </p:txBody>
      </p:sp>
      <p:sp>
        <p:nvSpPr>
          <p:cNvPr id="3" name="Rettangolo 2">
            <a:extLst>
              <a:ext uri="{FF2B5EF4-FFF2-40B4-BE49-F238E27FC236}">
                <a16:creationId xmlns:a16="http://schemas.microsoft.com/office/drawing/2014/main" id="{6F28BC4B-5965-3369-5B0E-9FC98BA5BF2D}"/>
              </a:ext>
            </a:extLst>
          </p:cNvPr>
          <p:cNvSpPr/>
          <p:nvPr/>
        </p:nvSpPr>
        <p:spPr bwMode="auto">
          <a:xfrm>
            <a:off x="322164" y="6237312"/>
            <a:ext cx="7058148" cy="432048"/>
          </a:xfrm>
          <a:prstGeom prst="rect">
            <a:avLst/>
          </a:prstGeom>
          <a:solidFill>
            <a:srgbClr val="21449C"/>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it-IT" sz="4400" b="0" i="0" u="none" strike="noStrike" cap="none" normalizeH="0" baseline="0">
              <a:ln>
                <a:noFill/>
              </a:ln>
              <a:solidFill>
                <a:schemeClr val="tx1"/>
              </a:solidFill>
              <a:effectLst/>
              <a:latin typeface="DecimaWE Rg" panose="02000000000000000000" pitchFamily="2" charset="0"/>
            </a:endParaRPr>
          </a:p>
        </p:txBody>
      </p:sp>
      <p:sp>
        <p:nvSpPr>
          <p:cNvPr id="8" name="Text Box 27">
            <a:extLst>
              <a:ext uri="{FF2B5EF4-FFF2-40B4-BE49-F238E27FC236}">
                <a16:creationId xmlns:a16="http://schemas.microsoft.com/office/drawing/2014/main" id="{2B4DC952-B080-EF9F-50CB-8C5644E6851C}"/>
              </a:ext>
            </a:extLst>
          </p:cNvPr>
          <p:cNvSpPr txBox="1">
            <a:spLocks noChangeArrowheads="1"/>
          </p:cNvSpPr>
          <p:nvPr/>
        </p:nvSpPr>
        <p:spPr bwMode="auto">
          <a:xfrm>
            <a:off x="400050" y="6093296"/>
            <a:ext cx="7981950" cy="1077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ctr">
            <a:spAutoFit/>
          </a:bodyPr>
          <a:lstStyle>
            <a:lvl1pPr>
              <a:defRPr sz="4400">
                <a:solidFill>
                  <a:schemeClr val="tx1"/>
                </a:solidFill>
                <a:latin typeface="DecimaWE Rg" panose="02000000000000000000" pitchFamily="2" charset="0"/>
              </a:defRPr>
            </a:lvl1pPr>
            <a:lvl2pPr marL="742950" indent="-285750">
              <a:defRPr sz="4400">
                <a:solidFill>
                  <a:schemeClr val="tx1"/>
                </a:solidFill>
                <a:latin typeface="DecimaWE Rg" panose="02000000000000000000" pitchFamily="2" charset="0"/>
              </a:defRPr>
            </a:lvl2pPr>
            <a:lvl3pPr marL="1143000" indent="-228600">
              <a:defRPr sz="4400">
                <a:solidFill>
                  <a:schemeClr val="tx1"/>
                </a:solidFill>
                <a:latin typeface="DecimaWE Rg" panose="02000000000000000000" pitchFamily="2" charset="0"/>
              </a:defRPr>
            </a:lvl3pPr>
            <a:lvl4pPr marL="1600200" indent="-228600">
              <a:defRPr sz="4400">
                <a:solidFill>
                  <a:schemeClr val="tx1"/>
                </a:solidFill>
                <a:latin typeface="DecimaWE Rg" panose="02000000000000000000" pitchFamily="2" charset="0"/>
              </a:defRPr>
            </a:lvl4pPr>
            <a:lvl5pPr marL="2057400" indent="-228600">
              <a:defRPr sz="4400">
                <a:solidFill>
                  <a:schemeClr val="tx1"/>
                </a:solidFill>
                <a:latin typeface="DecimaWE Rg" panose="02000000000000000000" pitchFamily="2" charset="0"/>
              </a:defRPr>
            </a:lvl5pPr>
            <a:lvl6pPr marL="2514600" indent="-228600" eaLnBrk="0" fontAlgn="base" hangingPunct="0">
              <a:spcBef>
                <a:spcPct val="0"/>
              </a:spcBef>
              <a:spcAft>
                <a:spcPct val="0"/>
              </a:spcAft>
              <a:defRPr sz="4400">
                <a:solidFill>
                  <a:schemeClr val="tx1"/>
                </a:solidFill>
                <a:latin typeface="DecimaWE Rg" panose="02000000000000000000" pitchFamily="2" charset="0"/>
              </a:defRPr>
            </a:lvl6pPr>
            <a:lvl7pPr marL="2971800" indent="-228600" eaLnBrk="0" fontAlgn="base" hangingPunct="0">
              <a:spcBef>
                <a:spcPct val="0"/>
              </a:spcBef>
              <a:spcAft>
                <a:spcPct val="0"/>
              </a:spcAft>
              <a:defRPr sz="4400">
                <a:solidFill>
                  <a:schemeClr val="tx1"/>
                </a:solidFill>
                <a:latin typeface="DecimaWE Rg" panose="02000000000000000000" pitchFamily="2" charset="0"/>
              </a:defRPr>
            </a:lvl7pPr>
            <a:lvl8pPr marL="3429000" indent="-228600" eaLnBrk="0" fontAlgn="base" hangingPunct="0">
              <a:spcBef>
                <a:spcPct val="0"/>
              </a:spcBef>
              <a:spcAft>
                <a:spcPct val="0"/>
              </a:spcAft>
              <a:defRPr sz="4400">
                <a:solidFill>
                  <a:schemeClr val="tx1"/>
                </a:solidFill>
                <a:latin typeface="DecimaWE Rg" panose="02000000000000000000" pitchFamily="2" charset="0"/>
              </a:defRPr>
            </a:lvl8pPr>
            <a:lvl9pPr marL="3886200" indent="-228600" eaLnBrk="0" fontAlgn="base" hangingPunct="0">
              <a:spcBef>
                <a:spcPct val="0"/>
              </a:spcBef>
              <a:spcAft>
                <a:spcPct val="0"/>
              </a:spcAft>
              <a:defRPr sz="4400">
                <a:solidFill>
                  <a:schemeClr val="tx1"/>
                </a:solidFill>
                <a:latin typeface="DecimaWE Rg" panose="02000000000000000000" pitchFamily="2" charset="0"/>
              </a:defRPr>
            </a:lvl9pPr>
          </a:lstStyle>
          <a:p>
            <a:pPr eaLnBrk="1" hangingPunct="1">
              <a:spcBef>
                <a:spcPct val="50000"/>
              </a:spcBef>
            </a:pPr>
            <a:r>
              <a:rPr lang="it-IT" altLang="it-IT" sz="2000" dirty="0">
                <a:solidFill>
                  <a:schemeClr val="bg1"/>
                </a:solidFill>
              </a:rPr>
              <a:t>Direzione Centrale patrimonio, demanio, servizi generali e sistemi informativi Servizio Centrale unica di committenza e provveditorato</a:t>
            </a:r>
          </a:p>
          <a:p>
            <a:pPr eaLnBrk="1" hangingPunct="1">
              <a:spcBef>
                <a:spcPct val="50000"/>
              </a:spcBef>
            </a:pPr>
            <a:endParaRPr lang="it-IT" altLang="it-IT" sz="2000" dirty="0">
              <a:solidFill>
                <a:schemeClr val="bg1"/>
              </a:solidFill>
            </a:endParaRPr>
          </a:p>
        </p:txBody>
      </p:sp>
      <p:pic>
        <p:nvPicPr>
          <p:cNvPr id="6" name="Immagine 5">
            <a:extLst>
              <a:ext uri="{FF2B5EF4-FFF2-40B4-BE49-F238E27FC236}">
                <a16:creationId xmlns:a16="http://schemas.microsoft.com/office/drawing/2014/main" id="{4197B289-2AF5-0FA6-A496-D45E0A34F14E}"/>
              </a:ext>
            </a:extLst>
          </p:cNvPr>
          <p:cNvPicPr>
            <a:picLocks noChangeAspect="1"/>
          </p:cNvPicPr>
          <p:nvPr/>
        </p:nvPicPr>
        <p:blipFill>
          <a:blip r:embed="rId2"/>
          <a:stretch>
            <a:fillRect/>
          </a:stretch>
        </p:blipFill>
        <p:spPr>
          <a:xfrm>
            <a:off x="400050" y="1434703"/>
            <a:ext cx="4029075" cy="4301455"/>
          </a:xfrm>
          <a:prstGeom prst="rect">
            <a:avLst/>
          </a:prstGeom>
        </p:spPr>
      </p:pic>
    </p:spTree>
    <p:extLst>
      <p:ext uri="{BB962C8B-B14F-4D97-AF65-F5344CB8AC3E}">
        <p14:creationId xmlns:p14="http://schemas.microsoft.com/office/powerpoint/2010/main" val="2911023129"/>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DDCB5C-238D-CA45-7DFC-1F1BAFA2EF65}"/>
            </a:ext>
          </a:extLst>
        </p:cNvPr>
        <p:cNvGrpSpPr/>
        <p:nvPr/>
      </p:nvGrpSpPr>
      <p:grpSpPr>
        <a:xfrm>
          <a:off x="0" y="0"/>
          <a:ext cx="0" cy="0"/>
          <a:chOff x="0" y="0"/>
          <a:chExt cx="0" cy="0"/>
        </a:xfrm>
      </p:grpSpPr>
      <p:sp>
        <p:nvSpPr>
          <p:cNvPr id="20" name="Titolo 19">
            <a:extLst>
              <a:ext uri="{FF2B5EF4-FFF2-40B4-BE49-F238E27FC236}">
                <a16:creationId xmlns:a16="http://schemas.microsoft.com/office/drawing/2014/main" id="{ACDA86E2-570C-1465-8815-40CF6F032598}"/>
              </a:ext>
            </a:extLst>
          </p:cNvPr>
          <p:cNvSpPr>
            <a:spLocks noGrp="1"/>
          </p:cNvSpPr>
          <p:nvPr>
            <p:ph type="title"/>
          </p:nvPr>
        </p:nvSpPr>
        <p:spPr>
          <a:xfrm>
            <a:off x="400050" y="990600"/>
            <a:ext cx="8058150" cy="494184"/>
          </a:xfrm>
        </p:spPr>
        <p:txBody>
          <a:bodyPr/>
          <a:lstStyle/>
          <a:p>
            <a:r>
              <a:rPr lang="en-US" sz="2800" dirty="0">
                <a:solidFill>
                  <a:srgbClr val="1F4E79"/>
                </a:solidFill>
              </a:rPr>
              <a:t>IL VALORE DEL SOGGETTO AGGREGATORE</a:t>
            </a:r>
            <a:br>
              <a:rPr lang="en-US" dirty="0"/>
            </a:br>
            <a:endParaRPr lang="it-IT" dirty="0"/>
          </a:p>
        </p:txBody>
      </p:sp>
      <p:sp>
        <p:nvSpPr>
          <p:cNvPr id="5" name="Segnaposto contenuto 4">
            <a:extLst>
              <a:ext uri="{FF2B5EF4-FFF2-40B4-BE49-F238E27FC236}">
                <a16:creationId xmlns:a16="http://schemas.microsoft.com/office/drawing/2014/main" id="{B110BA21-E8A0-DB79-885B-841F3933F574}"/>
              </a:ext>
            </a:extLst>
          </p:cNvPr>
          <p:cNvSpPr>
            <a:spLocks noGrp="1"/>
          </p:cNvSpPr>
          <p:nvPr>
            <p:ph idx="4294967295"/>
          </p:nvPr>
        </p:nvSpPr>
        <p:spPr>
          <a:xfrm>
            <a:off x="7839" y="1268760"/>
            <a:ext cx="8058150" cy="4595624"/>
          </a:xfrm>
          <a:prstGeom prst="rect">
            <a:avLst/>
          </a:prstGeom>
        </p:spPr>
        <p:txBody>
          <a:bodyPr/>
          <a:lstStyle/>
          <a:p>
            <a:pPr fontAlgn="t">
              <a:lnSpc>
                <a:spcPct val="100000"/>
              </a:lnSpc>
              <a:buNone/>
            </a:pPr>
            <a:endParaRPr kumimoji="0" lang="it-IT" sz="1600" b="0" i="0" u="none" strike="noStrike" kern="1200" cap="none" spc="0" normalizeH="0" baseline="0" noProof="0" dirty="0">
              <a:ln>
                <a:noFill/>
              </a:ln>
              <a:solidFill>
                <a:srgbClr val="000000"/>
              </a:solidFill>
              <a:effectLst/>
              <a:uLnTx/>
              <a:uFillTx/>
              <a:latin typeface="DecimaWE Rg"/>
              <a:ea typeface="+mn-ea"/>
              <a:cs typeface="+mn-cs"/>
            </a:endParaRPr>
          </a:p>
          <a:p>
            <a:pPr marL="0" marR="0" lvl="0" indent="0" algn="l" defTabSz="914400" rtl="0" eaLnBrk="0" fontAlgn="base" latinLnBrk="0" hangingPunct="0">
              <a:lnSpc>
                <a:spcPct val="100000"/>
              </a:lnSpc>
              <a:spcBef>
                <a:spcPct val="20000"/>
              </a:spcBef>
              <a:spcAft>
                <a:spcPct val="0"/>
              </a:spcAft>
              <a:buClr>
                <a:srgbClr val="21449C"/>
              </a:buClr>
              <a:buSzTx/>
              <a:buFontTx/>
              <a:buNone/>
              <a:tabLst/>
              <a:defRPr/>
            </a:pPr>
            <a:r>
              <a:rPr kumimoji="0" lang="it-IT" sz="1600" b="1" i="0" u="none" strike="noStrike" kern="1200" cap="none" spc="0" normalizeH="0" baseline="0" noProof="0" dirty="0">
                <a:ln>
                  <a:noFill/>
                </a:ln>
                <a:solidFill>
                  <a:srgbClr val="000000"/>
                </a:solidFill>
                <a:effectLst/>
                <a:uLnTx/>
                <a:uFillTx/>
                <a:latin typeface="DecimaWE Rg"/>
                <a:ea typeface="+mn-ea"/>
                <a:cs typeface="+mn-cs"/>
              </a:rPr>
              <a:t>				</a:t>
            </a:r>
          </a:p>
          <a:p>
            <a:pPr marL="0" marR="0" lvl="0" indent="0" algn="l" defTabSz="914400" rtl="0" eaLnBrk="0" fontAlgn="base" latinLnBrk="0" hangingPunct="0">
              <a:lnSpc>
                <a:spcPct val="100000"/>
              </a:lnSpc>
              <a:spcBef>
                <a:spcPct val="20000"/>
              </a:spcBef>
              <a:spcAft>
                <a:spcPct val="0"/>
              </a:spcAft>
              <a:buClr>
                <a:srgbClr val="21449C"/>
              </a:buClr>
              <a:buSzTx/>
              <a:buFontTx/>
              <a:buNone/>
              <a:tabLst/>
              <a:defRPr/>
            </a:pPr>
            <a:endParaRPr kumimoji="0" lang="it-IT" sz="1600" b="1" i="0" u="none" strike="noStrike" kern="1200" cap="none" spc="0" normalizeH="0" baseline="0" noProof="0" dirty="0">
              <a:ln>
                <a:noFill/>
              </a:ln>
              <a:solidFill>
                <a:srgbClr val="000000"/>
              </a:solidFill>
              <a:effectLst/>
              <a:uLnTx/>
              <a:uFillTx/>
              <a:latin typeface="DecimaWE Rg"/>
              <a:ea typeface="+mn-ea"/>
              <a:cs typeface="+mn-cs"/>
            </a:endParaRPr>
          </a:p>
          <a:p>
            <a:pPr marL="0" marR="0" lvl="0" indent="0" algn="l" defTabSz="914400" rtl="0" eaLnBrk="0" fontAlgn="base" latinLnBrk="0" hangingPunct="0">
              <a:lnSpc>
                <a:spcPct val="100000"/>
              </a:lnSpc>
              <a:spcBef>
                <a:spcPct val="20000"/>
              </a:spcBef>
              <a:spcAft>
                <a:spcPct val="0"/>
              </a:spcAft>
              <a:buClr>
                <a:srgbClr val="21449C"/>
              </a:buClr>
              <a:buSzTx/>
              <a:buFontTx/>
              <a:buNone/>
              <a:tabLst/>
              <a:defRPr/>
            </a:pPr>
            <a:endParaRPr kumimoji="0" lang="it-IT" sz="1600" b="1" i="0" u="none" strike="noStrike" kern="1200" cap="none" spc="0" normalizeH="0" baseline="0" noProof="0" dirty="0">
              <a:ln>
                <a:noFill/>
              </a:ln>
              <a:solidFill>
                <a:srgbClr val="000000"/>
              </a:solidFill>
              <a:effectLst/>
              <a:uLnTx/>
              <a:uFillTx/>
              <a:latin typeface="DecimaWE Rg"/>
              <a:ea typeface="+mn-ea"/>
              <a:cs typeface="+mn-cs"/>
            </a:endParaRPr>
          </a:p>
          <a:p>
            <a:pPr marL="0" marR="0" lvl="0" indent="0" algn="l" defTabSz="914400" rtl="0" eaLnBrk="0" fontAlgn="base" latinLnBrk="0" hangingPunct="0">
              <a:lnSpc>
                <a:spcPct val="100000"/>
              </a:lnSpc>
              <a:spcBef>
                <a:spcPct val="20000"/>
              </a:spcBef>
              <a:spcAft>
                <a:spcPct val="0"/>
              </a:spcAft>
              <a:buClr>
                <a:srgbClr val="21449C"/>
              </a:buClr>
              <a:buSzTx/>
              <a:buFontTx/>
              <a:buNone/>
              <a:tabLst/>
              <a:defRPr/>
            </a:pPr>
            <a:endParaRPr kumimoji="0" lang="it-IT" sz="1600" b="1" i="0" u="none" strike="noStrike" kern="1200" cap="none" spc="0" normalizeH="0" baseline="0" noProof="0" dirty="0">
              <a:ln>
                <a:noFill/>
              </a:ln>
              <a:solidFill>
                <a:srgbClr val="000000"/>
              </a:solidFill>
              <a:effectLst/>
              <a:uLnTx/>
              <a:uFillTx/>
              <a:latin typeface="DecimaWE Rg"/>
              <a:ea typeface="+mn-ea"/>
              <a:cs typeface="+mn-cs"/>
            </a:endParaRPr>
          </a:p>
          <a:p>
            <a:pPr marL="0" marR="0" lvl="0" indent="0" algn="l" defTabSz="914400" rtl="0" eaLnBrk="0" fontAlgn="base" latinLnBrk="0" hangingPunct="0">
              <a:lnSpc>
                <a:spcPct val="100000"/>
              </a:lnSpc>
              <a:spcBef>
                <a:spcPct val="20000"/>
              </a:spcBef>
              <a:spcAft>
                <a:spcPct val="0"/>
              </a:spcAft>
              <a:buClr>
                <a:srgbClr val="21449C"/>
              </a:buClr>
              <a:buSzTx/>
              <a:buFontTx/>
              <a:buNone/>
              <a:tabLst/>
              <a:defRPr/>
            </a:pPr>
            <a:r>
              <a:rPr kumimoji="0" lang="it-IT" sz="1200" b="0" i="0" u="none" strike="noStrike" kern="1200" cap="none" spc="0" normalizeH="0" baseline="0" noProof="0" dirty="0">
                <a:ln>
                  <a:noFill/>
                </a:ln>
                <a:solidFill>
                  <a:srgbClr val="000000"/>
                </a:solidFill>
                <a:effectLst/>
                <a:uLnTx/>
                <a:uFillTx/>
                <a:latin typeface="DecimaWE Rg"/>
                <a:ea typeface="+mn-ea"/>
                <a:cs typeface="+mn-cs"/>
              </a:rPr>
              <a:t>			</a:t>
            </a:r>
          </a:p>
          <a:p>
            <a:pPr marL="0" marR="0" lvl="0" indent="0" algn="l" defTabSz="914400" rtl="0" eaLnBrk="0" fontAlgn="base" latinLnBrk="0" hangingPunct="0">
              <a:lnSpc>
                <a:spcPct val="100000"/>
              </a:lnSpc>
              <a:spcBef>
                <a:spcPct val="20000"/>
              </a:spcBef>
              <a:spcAft>
                <a:spcPct val="0"/>
              </a:spcAft>
              <a:buClr>
                <a:srgbClr val="21449C"/>
              </a:buClr>
              <a:buSzTx/>
              <a:buFontTx/>
              <a:buNone/>
              <a:tabLst/>
              <a:defRPr/>
            </a:pPr>
            <a:r>
              <a:rPr kumimoji="0" lang="it-IT" sz="1200" b="0" i="0" u="none" strike="noStrike" kern="1200" cap="none" spc="0" normalizeH="0" baseline="0" noProof="0" dirty="0">
                <a:ln>
                  <a:noFill/>
                </a:ln>
                <a:solidFill>
                  <a:srgbClr val="000000"/>
                </a:solidFill>
                <a:effectLst/>
                <a:uLnTx/>
                <a:uFillTx/>
                <a:latin typeface="DecimaWE Rg"/>
                <a:ea typeface="+mn-ea"/>
                <a:cs typeface="+mn-cs"/>
              </a:rPr>
              <a:t>		</a:t>
            </a:r>
          </a:p>
          <a:p>
            <a:pPr marL="0" marR="0" lvl="0" indent="0" algn="l" defTabSz="914400" rtl="0" eaLnBrk="0" fontAlgn="base" latinLnBrk="0" hangingPunct="0">
              <a:lnSpc>
                <a:spcPct val="100000"/>
              </a:lnSpc>
              <a:spcBef>
                <a:spcPct val="20000"/>
              </a:spcBef>
              <a:spcAft>
                <a:spcPct val="0"/>
              </a:spcAft>
              <a:buClr>
                <a:srgbClr val="21449C"/>
              </a:buClr>
              <a:buSzTx/>
              <a:buFontTx/>
              <a:buNone/>
              <a:tabLst/>
              <a:defRPr/>
            </a:pPr>
            <a:endParaRPr kumimoji="0" lang="it-IT" sz="1200" b="0" i="0" u="none" strike="noStrike" kern="1200" cap="none" spc="0" normalizeH="0" baseline="0" noProof="0" dirty="0">
              <a:ln>
                <a:noFill/>
              </a:ln>
              <a:solidFill>
                <a:srgbClr val="000000"/>
              </a:solidFill>
              <a:effectLst/>
              <a:uLnTx/>
              <a:uFillTx/>
              <a:latin typeface="DecimaWE Rg"/>
              <a:ea typeface="+mn-ea"/>
              <a:cs typeface="+mn-cs"/>
            </a:endParaRPr>
          </a:p>
          <a:p>
            <a:endParaRPr lang="it-IT" dirty="0"/>
          </a:p>
        </p:txBody>
      </p:sp>
      <p:sp>
        <p:nvSpPr>
          <p:cNvPr id="3" name="Rettangolo 2">
            <a:extLst>
              <a:ext uri="{FF2B5EF4-FFF2-40B4-BE49-F238E27FC236}">
                <a16:creationId xmlns:a16="http://schemas.microsoft.com/office/drawing/2014/main" id="{D369B7BA-0589-D83E-477C-4973EE781E4C}"/>
              </a:ext>
            </a:extLst>
          </p:cNvPr>
          <p:cNvSpPr/>
          <p:nvPr/>
        </p:nvSpPr>
        <p:spPr bwMode="auto">
          <a:xfrm>
            <a:off x="322164" y="6237312"/>
            <a:ext cx="7058148" cy="432048"/>
          </a:xfrm>
          <a:prstGeom prst="rect">
            <a:avLst/>
          </a:prstGeom>
          <a:solidFill>
            <a:srgbClr val="21449C"/>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it-IT" sz="4400" b="0" i="0" u="none" strike="noStrike" cap="none" normalizeH="0" baseline="0">
              <a:ln>
                <a:noFill/>
              </a:ln>
              <a:solidFill>
                <a:schemeClr val="tx1"/>
              </a:solidFill>
              <a:effectLst/>
              <a:latin typeface="DecimaWE Rg" panose="02000000000000000000" pitchFamily="2" charset="0"/>
            </a:endParaRPr>
          </a:p>
        </p:txBody>
      </p:sp>
      <p:sp>
        <p:nvSpPr>
          <p:cNvPr id="8" name="Text Box 27">
            <a:extLst>
              <a:ext uri="{FF2B5EF4-FFF2-40B4-BE49-F238E27FC236}">
                <a16:creationId xmlns:a16="http://schemas.microsoft.com/office/drawing/2014/main" id="{BC99C751-339B-1EDB-71DB-630B0ADCB236}"/>
              </a:ext>
            </a:extLst>
          </p:cNvPr>
          <p:cNvSpPr txBox="1">
            <a:spLocks noChangeArrowheads="1"/>
          </p:cNvSpPr>
          <p:nvPr/>
        </p:nvSpPr>
        <p:spPr bwMode="auto">
          <a:xfrm>
            <a:off x="400050" y="6093296"/>
            <a:ext cx="7981950" cy="1077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ctr">
            <a:spAutoFit/>
          </a:bodyPr>
          <a:lstStyle>
            <a:lvl1pPr>
              <a:defRPr sz="4400">
                <a:solidFill>
                  <a:schemeClr val="tx1"/>
                </a:solidFill>
                <a:latin typeface="DecimaWE Rg" panose="02000000000000000000" pitchFamily="2" charset="0"/>
              </a:defRPr>
            </a:lvl1pPr>
            <a:lvl2pPr marL="742950" indent="-285750">
              <a:defRPr sz="4400">
                <a:solidFill>
                  <a:schemeClr val="tx1"/>
                </a:solidFill>
                <a:latin typeface="DecimaWE Rg" panose="02000000000000000000" pitchFamily="2" charset="0"/>
              </a:defRPr>
            </a:lvl2pPr>
            <a:lvl3pPr marL="1143000" indent="-228600">
              <a:defRPr sz="4400">
                <a:solidFill>
                  <a:schemeClr val="tx1"/>
                </a:solidFill>
                <a:latin typeface="DecimaWE Rg" panose="02000000000000000000" pitchFamily="2" charset="0"/>
              </a:defRPr>
            </a:lvl3pPr>
            <a:lvl4pPr marL="1600200" indent="-228600">
              <a:defRPr sz="4400">
                <a:solidFill>
                  <a:schemeClr val="tx1"/>
                </a:solidFill>
                <a:latin typeface="DecimaWE Rg" panose="02000000000000000000" pitchFamily="2" charset="0"/>
              </a:defRPr>
            </a:lvl4pPr>
            <a:lvl5pPr marL="2057400" indent="-228600">
              <a:defRPr sz="4400">
                <a:solidFill>
                  <a:schemeClr val="tx1"/>
                </a:solidFill>
                <a:latin typeface="DecimaWE Rg" panose="02000000000000000000" pitchFamily="2" charset="0"/>
              </a:defRPr>
            </a:lvl5pPr>
            <a:lvl6pPr marL="2514600" indent="-228600" eaLnBrk="0" fontAlgn="base" hangingPunct="0">
              <a:spcBef>
                <a:spcPct val="0"/>
              </a:spcBef>
              <a:spcAft>
                <a:spcPct val="0"/>
              </a:spcAft>
              <a:defRPr sz="4400">
                <a:solidFill>
                  <a:schemeClr val="tx1"/>
                </a:solidFill>
                <a:latin typeface="DecimaWE Rg" panose="02000000000000000000" pitchFamily="2" charset="0"/>
              </a:defRPr>
            </a:lvl6pPr>
            <a:lvl7pPr marL="2971800" indent="-228600" eaLnBrk="0" fontAlgn="base" hangingPunct="0">
              <a:spcBef>
                <a:spcPct val="0"/>
              </a:spcBef>
              <a:spcAft>
                <a:spcPct val="0"/>
              </a:spcAft>
              <a:defRPr sz="4400">
                <a:solidFill>
                  <a:schemeClr val="tx1"/>
                </a:solidFill>
                <a:latin typeface="DecimaWE Rg" panose="02000000000000000000" pitchFamily="2" charset="0"/>
              </a:defRPr>
            </a:lvl7pPr>
            <a:lvl8pPr marL="3429000" indent="-228600" eaLnBrk="0" fontAlgn="base" hangingPunct="0">
              <a:spcBef>
                <a:spcPct val="0"/>
              </a:spcBef>
              <a:spcAft>
                <a:spcPct val="0"/>
              </a:spcAft>
              <a:defRPr sz="4400">
                <a:solidFill>
                  <a:schemeClr val="tx1"/>
                </a:solidFill>
                <a:latin typeface="DecimaWE Rg" panose="02000000000000000000" pitchFamily="2" charset="0"/>
              </a:defRPr>
            </a:lvl8pPr>
            <a:lvl9pPr marL="3886200" indent="-228600" eaLnBrk="0" fontAlgn="base" hangingPunct="0">
              <a:spcBef>
                <a:spcPct val="0"/>
              </a:spcBef>
              <a:spcAft>
                <a:spcPct val="0"/>
              </a:spcAft>
              <a:defRPr sz="4400">
                <a:solidFill>
                  <a:schemeClr val="tx1"/>
                </a:solidFill>
                <a:latin typeface="DecimaWE Rg" panose="02000000000000000000" pitchFamily="2" charset="0"/>
              </a:defRPr>
            </a:lvl9pPr>
          </a:lstStyle>
          <a:p>
            <a:pPr eaLnBrk="1" hangingPunct="1">
              <a:spcBef>
                <a:spcPct val="50000"/>
              </a:spcBef>
            </a:pPr>
            <a:r>
              <a:rPr lang="it-IT" altLang="it-IT" sz="2000" dirty="0">
                <a:solidFill>
                  <a:schemeClr val="bg1"/>
                </a:solidFill>
              </a:rPr>
              <a:t>Direzione Centrale patrimonio, demanio, servizi generali e sistemi informativi Servizio Centrale unica di committenza e provveditorato</a:t>
            </a:r>
          </a:p>
          <a:p>
            <a:pPr eaLnBrk="1" hangingPunct="1">
              <a:spcBef>
                <a:spcPct val="50000"/>
              </a:spcBef>
            </a:pPr>
            <a:endParaRPr lang="it-IT" altLang="it-IT" sz="2000" dirty="0">
              <a:solidFill>
                <a:schemeClr val="bg1"/>
              </a:solidFill>
            </a:endParaRPr>
          </a:p>
        </p:txBody>
      </p:sp>
      <p:sp>
        <p:nvSpPr>
          <p:cNvPr id="24" name="Shape 1">
            <a:extLst>
              <a:ext uri="{FF2B5EF4-FFF2-40B4-BE49-F238E27FC236}">
                <a16:creationId xmlns:a16="http://schemas.microsoft.com/office/drawing/2014/main" id="{0F2FC458-C204-CDAE-4F4F-50A3CD11B01E}"/>
              </a:ext>
            </a:extLst>
          </p:cNvPr>
          <p:cNvSpPr/>
          <p:nvPr/>
        </p:nvSpPr>
        <p:spPr>
          <a:xfrm>
            <a:off x="685800" y="1543050"/>
            <a:ext cx="2880360" cy="480060"/>
          </a:xfrm>
          <a:prstGeom prst="roundRect">
            <a:avLst/>
          </a:prstGeom>
          <a:solidFill>
            <a:srgbClr val="2F75B5"/>
          </a:solidFill>
          <a:ln w="12700">
            <a:solidFill>
              <a:srgbClr val="2F75B5"/>
            </a:solidFill>
            <a:prstDash val="solid"/>
          </a:ln>
        </p:spPr>
        <p:txBody>
          <a:bodyPr/>
          <a:lstStyle/>
          <a:p>
            <a:endParaRPr lang="it-IT"/>
          </a:p>
        </p:txBody>
      </p:sp>
      <p:sp>
        <p:nvSpPr>
          <p:cNvPr id="26" name="Text 2">
            <a:extLst>
              <a:ext uri="{FF2B5EF4-FFF2-40B4-BE49-F238E27FC236}">
                <a16:creationId xmlns:a16="http://schemas.microsoft.com/office/drawing/2014/main" id="{BF5C5DE3-4D51-25D4-33D7-96780609473F}"/>
              </a:ext>
            </a:extLst>
          </p:cNvPr>
          <p:cNvSpPr/>
          <p:nvPr/>
        </p:nvSpPr>
        <p:spPr>
          <a:xfrm>
            <a:off x="754380" y="1645920"/>
            <a:ext cx="1165860" cy="137160"/>
          </a:xfrm>
          <a:prstGeom prst="rect">
            <a:avLst/>
          </a:prstGeom>
          <a:noFill/>
          <a:ln/>
        </p:spPr>
        <p:txBody>
          <a:bodyPr wrap="square" rtlCol="0" anchor="ctr"/>
          <a:lstStyle/>
          <a:p>
            <a:r>
              <a:rPr lang="en-US" sz="1200" b="1" dirty="0">
                <a:solidFill>
                  <a:srgbClr val="FFFFFF"/>
                </a:solidFill>
              </a:rPr>
              <a:t>RISPARMIO</a:t>
            </a:r>
            <a:endParaRPr lang="en-US" sz="1200" dirty="0"/>
          </a:p>
        </p:txBody>
      </p:sp>
      <p:sp>
        <p:nvSpPr>
          <p:cNvPr id="28" name="Text 3">
            <a:extLst>
              <a:ext uri="{FF2B5EF4-FFF2-40B4-BE49-F238E27FC236}">
                <a16:creationId xmlns:a16="http://schemas.microsoft.com/office/drawing/2014/main" id="{43024582-5D5D-FBF1-6DCD-13458DEE1045}"/>
              </a:ext>
            </a:extLst>
          </p:cNvPr>
          <p:cNvSpPr/>
          <p:nvPr/>
        </p:nvSpPr>
        <p:spPr>
          <a:xfrm>
            <a:off x="2057400" y="1597914"/>
            <a:ext cx="1508760" cy="322326"/>
          </a:xfrm>
          <a:prstGeom prst="rect">
            <a:avLst/>
          </a:prstGeom>
          <a:noFill/>
          <a:ln/>
        </p:spPr>
        <p:txBody>
          <a:bodyPr wrap="square" rtlCol="0" anchor="ctr"/>
          <a:lstStyle/>
          <a:p>
            <a:pPr algn="ctr"/>
            <a:r>
              <a:rPr lang="en-US" sz="1100" dirty="0">
                <a:solidFill>
                  <a:srgbClr val="FFFFFF"/>
                </a:solidFill>
              </a:rPr>
              <a:t>Maggiore potere negoziale</a:t>
            </a:r>
            <a:endParaRPr lang="en-US" sz="1100" dirty="0"/>
          </a:p>
          <a:p>
            <a:pPr algn="ctr"/>
            <a:r>
              <a:rPr lang="en-US" sz="1100" dirty="0">
                <a:solidFill>
                  <a:srgbClr val="FFFFFF"/>
                </a:solidFill>
              </a:rPr>
              <a:t>Economie di scala</a:t>
            </a:r>
            <a:endParaRPr lang="en-US" sz="1100" dirty="0"/>
          </a:p>
        </p:txBody>
      </p:sp>
      <p:sp>
        <p:nvSpPr>
          <p:cNvPr id="30" name="Text 4">
            <a:extLst>
              <a:ext uri="{FF2B5EF4-FFF2-40B4-BE49-F238E27FC236}">
                <a16:creationId xmlns:a16="http://schemas.microsoft.com/office/drawing/2014/main" id="{01E49BCB-1303-D744-210F-EF58BCF9F0C5}"/>
              </a:ext>
            </a:extLst>
          </p:cNvPr>
          <p:cNvSpPr/>
          <p:nvPr/>
        </p:nvSpPr>
        <p:spPr>
          <a:xfrm>
            <a:off x="1988820" y="2023110"/>
            <a:ext cx="274320" cy="205740"/>
          </a:xfrm>
          <a:prstGeom prst="rect">
            <a:avLst/>
          </a:prstGeom>
          <a:noFill/>
          <a:ln/>
        </p:spPr>
        <p:txBody>
          <a:bodyPr wrap="square" rtlCol="0" anchor="ctr"/>
          <a:lstStyle/>
          <a:p>
            <a:pPr algn="ctr"/>
            <a:r>
              <a:rPr lang="en-US" sz="1500" dirty="0">
                <a:solidFill>
                  <a:srgbClr val="808080"/>
                </a:solidFill>
              </a:rPr>
              <a:t>↓</a:t>
            </a:r>
            <a:endParaRPr lang="en-US" sz="1500" dirty="0"/>
          </a:p>
        </p:txBody>
      </p:sp>
      <p:sp>
        <p:nvSpPr>
          <p:cNvPr id="32" name="Shape 5">
            <a:extLst>
              <a:ext uri="{FF2B5EF4-FFF2-40B4-BE49-F238E27FC236}">
                <a16:creationId xmlns:a16="http://schemas.microsoft.com/office/drawing/2014/main" id="{DA55BD46-8B1E-22A3-FD1A-92CF1DF0652C}"/>
              </a:ext>
            </a:extLst>
          </p:cNvPr>
          <p:cNvSpPr/>
          <p:nvPr/>
        </p:nvSpPr>
        <p:spPr>
          <a:xfrm>
            <a:off x="685800" y="2228850"/>
            <a:ext cx="2880360" cy="480060"/>
          </a:xfrm>
          <a:prstGeom prst="roundRect">
            <a:avLst/>
          </a:prstGeom>
          <a:solidFill>
            <a:srgbClr val="70AD47"/>
          </a:solidFill>
          <a:ln w="12700">
            <a:solidFill>
              <a:srgbClr val="70AD47"/>
            </a:solidFill>
            <a:prstDash val="solid"/>
          </a:ln>
        </p:spPr>
        <p:txBody>
          <a:bodyPr/>
          <a:lstStyle/>
          <a:p>
            <a:endParaRPr lang="it-IT"/>
          </a:p>
        </p:txBody>
      </p:sp>
      <p:sp>
        <p:nvSpPr>
          <p:cNvPr id="34" name="Text 6">
            <a:extLst>
              <a:ext uri="{FF2B5EF4-FFF2-40B4-BE49-F238E27FC236}">
                <a16:creationId xmlns:a16="http://schemas.microsoft.com/office/drawing/2014/main" id="{D687C9C2-4FD1-1907-756E-CC7279A882A1}"/>
              </a:ext>
            </a:extLst>
          </p:cNvPr>
          <p:cNvSpPr/>
          <p:nvPr/>
        </p:nvSpPr>
        <p:spPr>
          <a:xfrm>
            <a:off x="754380" y="2331720"/>
            <a:ext cx="1165860" cy="137160"/>
          </a:xfrm>
          <a:prstGeom prst="rect">
            <a:avLst/>
          </a:prstGeom>
          <a:noFill/>
          <a:ln/>
        </p:spPr>
        <p:txBody>
          <a:bodyPr wrap="square" rtlCol="0" anchor="ctr"/>
          <a:lstStyle/>
          <a:p>
            <a:r>
              <a:rPr lang="en-US" sz="1200" b="1" dirty="0">
                <a:solidFill>
                  <a:srgbClr val="FFFFFF"/>
                </a:solidFill>
              </a:rPr>
              <a:t>EFFICIENZA</a:t>
            </a:r>
            <a:endParaRPr lang="en-US" sz="1200" dirty="0"/>
          </a:p>
        </p:txBody>
      </p:sp>
      <p:sp>
        <p:nvSpPr>
          <p:cNvPr id="36" name="Text 7">
            <a:extLst>
              <a:ext uri="{FF2B5EF4-FFF2-40B4-BE49-F238E27FC236}">
                <a16:creationId xmlns:a16="http://schemas.microsoft.com/office/drawing/2014/main" id="{37CBF7F9-5166-783A-6D91-B15FB224F7E2}"/>
              </a:ext>
            </a:extLst>
          </p:cNvPr>
          <p:cNvSpPr/>
          <p:nvPr/>
        </p:nvSpPr>
        <p:spPr>
          <a:xfrm>
            <a:off x="2057400" y="2283714"/>
            <a:ext cx="1371600" cy="322326"/>
          </a:xfrm>
          <a:prstGeom prst="rect">
            <a:avLst/>
          </a:prstGeom>
          <a:noFill/>
          <a:ln/>
        </p:spPr>
        <p:txBody>
          <a:bodyPr wrap="square" rtlCol="0" anchor="ctr"/>
          <a:lstStyle/>
          <a:p>
            <a:pPr algn="ctr"/>
            <a:r>
              <a:rPr lang="en-US" sz="750" dirty="0">
                <a:solidFill>
                  <a:srgbClr val="FFFFFF"/>
                </a:solidFill>
              </a:rPr>
              <a:t>Riduzione tempi e oneri</a:t>
            </a:r>
            <a:endParaRPr lang="en-US" sz="750" dirty="0"/>
          </a:p>
          <a:p>
            <a:pPr algn="ctr"/>
            <a:r>
              <a:rPr lang="en-US" sz="750" dirty="0">
                <a:solidFill>
                  <a:srgbClr val="FFFFFF"/>
                </a:solidFill>
              </a:rPr>
              <a:t>amministrativi</a:t>
            </a:r>
            <a:endParaRPr lang="en-US" sz="750" dirty="0"/>
          </a:p>
        </p:txBody>
      </p:sp>
      <p:sp>
        <p:nvSpPr>
          <p:cNvPr id="38" name="Text 8">
            <a:extLst>
              <a:ext uri="{FF2B5EF4-FFF2-40B4-BE49-F238E27FC236}">
                <a16:creationId xmlns:a16="http://schemas.microsoft.com/office/drawing/2014/main" id="{885017A6-A6D5-6AB9-3BB5-F7CA8FECD0F1}"/>
              </a:ext>
            </a:extLst>
          </p:cNvPr>
          <p:cNvSpPr/>
          <p:nvPr/>
        </p:nvSpPr>
        <p:spPr>
          <a:xfrm>
            <a:off x="1988820" y="2708910"/>
            <a:ext cx="274320" cy="205740"/>
          </a:xfrm>
          <a:prstGeom prst="rect">
            <a:avLst/>
          </a:prstGeom>
          <a:noFill/>
          <a:ln/>
        </p:spPr>
        <p:txBody>
          <a:bodyPr wrap="square" rtlCol="0" anchor="ctr"/>
          <a:lstStyle/>
          <a:p>
            <a:pPr algn="ctr"/>
            <a:r>
              <a:rPr lang="en-US" sz="1500" dirty="0">
                <a:solidFill>
                  <a:srgbClr val="808080"/>
                </a:solidFill>
              </a:rPr>
              <a:t>↓</a:t>
            </a:r>
            <a:endParaRPr lang="en-US" sz="1500" dirty="0"/>
          </a:p>
        </p:txBody>
      </p:sp>
      <p:sp>
        <p:nvSpPr>
          <p:cNvPr id="40" name="Shape 9">
            <a:extLst>
              <a:ext uri="{FF2B5EF4-FFF2-40B4-BE49-F238E27FC236}">
                <a16:creationId xmlns:a16="http://schemas.microsoft.com/office/drawing/2014/main" id="{4E15C4AF-6B05-0060-C8BF-CF9503D89F18}"/>
              </a:ext>
            </a:extLst>
          </p:cNvPr>
          <p:cNvSpPr/>
          <p:nvPr/>
        </p:nvSpPr>
        <p:spPr>
          <a:xfrm>
            <a:off x="685800" y="2914650"/>
            <a:ext cx="3022104" cy="514350"/>
          </a:xfrm>
          <a:prstGeom prst="roundRect">
            <a:avLst/>
          </a:prstGeom>
          <a:solidFill>
            <a:srgbClr val="FFC000"/>
          </a:solidFill>
          <a:ln w="12700">
            <a:solidFill>
              <a:srgbClr val="FFC000"/>
            </a:solidFill>
            <a:prstDash val="solid"/>
          </a:ln>
        </p:spPr>
        <p:txBody>
          <a:bodyPr/>
          <a:lstStyle/>
          <a:p>
            <a:endParaRPr lang="it-IT"/>
          </a:p>
        </p:txBody>
      </p:sp>
      <p:sp>
        <p:nvSpPr>
          <p:cNvPr id="42" name="Text 10">
            <a:extLst>
              <a:ext uri="{FF2B5EF4-FFF2-40B4-BE49-F238E27FC236}">
                <a16:creationId xmlns:a16="http://schemas.microsoft.com/office/drawing/2014/main" id="{64C68849-F6C5-300D-7D39-B9BC57E1A1AC}"/>
              </a:ext>
            </a:extLst>
          </p:cNvPr>
          <p:cNvSpPr/>
          <p:nvPr/>
        </p:nvSpPr>
        <p:spPr>
          <a:xfrm>
            <a:off x="754380" y="3017520"/>
            <a:ext cx="1585372" cy="301774"/>
          </a:xfrm>
          <a:prstGeom prst="rect">
            <a:avLst/>
          </a:prstGeom>
          <a:noFill/>
          <a:ln/>
        </p:spPr>
        <p:txBody>
          <a:bodyPr wrap="square" rtlCol="0" anchor="ctr"/>
          <a:lstStyle/>
          <a:p>
            <a:r>
              <a:rPr lang="en-US" sz="1200" b="1" dirty="0">
                <a:solidFill>
                  <a:srgbClr val="FFFFFF"/>
                </a:solidFill>
              </a:rPr>
              <a:t>PROGRAMMAZIONE</a:t>
            </a:r>
            <a:endParaRPr lang="en-US" sz="1200" dirty="0"/>
          </a:p>
        </p:txBody>
      </p:sp>
      <p:sp>
        <p:nvSpPr>
          <p:cNvPr id="44" name="Text 11">
            <a:extLst>
              <a:ext uri="{FF2B5EF4-FFF2-40B4-BE49-F238E27FC236}">
                <a16:creationId xmlns:a16="http://schemas.microsoft.com/office/drawing/2014/main" id="{26EA5905-A95C-14BB-0C16-BC755B5D9501}"/>
              </a:ext>
            </a:extLst>
          </p:cNvPr>
          <p:cNvSpPr/>
          <p:nvPr/>
        </p:nvSpPr>
        <p:spPr>
          <a:xfrm>
            <a:off x="2057400" y="2969514"/>
            <a:ext cx="1371600" cy="274320"/>
          </a:xfrm>
          <a:prstGeom prst="rect">
            <a:avLst/>
          </a:prstGeom>
          <a:noFill/>
          <a:ln/>
        </p:spPr>
        <p:txBody>
          <a:bodyPr wrap="square" rtlCol="0" anchor="ctr"/>
          <a:lstStyle/>
          <a:p>
            <a:pPr algn="ctr"/>
            <a:r>
              <a:rPr lang="en-US" sz="1200" dirty="0">
                <a:solidFill>
                  <a:srgbClr val="FFFFFF"/>
                </a:solidFill>
              </a:rPr>
              <a:t>Analisi fabbisogni e</a:t>
            </a:r>
            <a:endParaRPr lang="en-US" sz="1200" dirty="0"/>
          </a:p>
          <a:p>
            <a:pPr algn="ctr"/>
            <a:r>
              <a:rPr lang="en-US" sz="1200" dirty="0">
                <a:solidFill>
                  <a:srgbClr val="FFFFFF"/>
                </a:solidFill>
              </a:rPr>
              <a:t>pianificazione gare</a:t>
            </a:r>
            <a:endParaRPr lang="en-US" sz="1200" dirty="0"/>
          </a:p>
        </p:txBody>
      </p:sp>
      <p:sp>
        <p:nvSpPr>
          <p:cNvPr id="46" name="Text 12">
            <a:extLst>
              <a:ext uri="{FF2B5EF4-FFF2-40B4-BE49-F238E27FC236}">
                <a16:creationId xmlns:a16="http://schemas.microsoft.com/office/drawing/2014/main" id="{88CC5497-A343-D0F3-4640-E6E870257270}"/>
              </a:ext>
            </a:extLst>
          </p:cNvPr>
          <p:cNvSpPr/>
          <p:nvPr/>
        </p:nvSpPr>
        <p:spPr>
          <a:xfrm>
            <a:off x="1988820" y="3394710"/>
            <a:ext cx="274320" cy="205740"/>
          </a:xfrm>
          <a:prstGeom prst="rect">
            <a:avLst/>
          </a:prstGeom>
          <a:noFill/>
          <a:ln/>
        </p:spPr>
        <p:txBody>
          <a:bodyPr wrap="square" rtlCol="0" anchor="ctr"/>
          <a:lstStyle/>
          <a:p>
            <a:pPr algn="ctr"/>
            <a:r>
              <a:rPr lang="en-US" sz="1500" dirty="0">
                <a:solidFill>
                  <a:srgbClr val="808080"/>
                </a:solidFill>
              </a:rPr>
              <a:t>↓</a:t>
            </a:r>
            <a:endParaRPr lang="en-US" sz="1500" dirty="0"/>
          </a:p>
        </p:txBody>
      </p:sp>
      <p:sp>
        <p:nvSpPr>
          <p:cNvPr id="48" name="Shape 13">
            <a:extLst>
              <a:ext uri="{FF2B5EF4-FFF2-40B4-BE49-F238E27FC236}">
                <a16:creationId xmlns:a16="http://schemas.microsoft.com/office/drawing/2014/main" id="{2502607F-91E2-0489-039E-4D3EAE62F2C6}"/>
              </a:ext>
            </a:extLst>
          </p:cNvPr>
          <p:cNvSpPr/>
          <p:nvPr/>
        </p:nvSpPr>
        <p:spPr>
          <a:xfrm>
            <a:off x="685800" y="3600450"/>
            <a:ext cx="2880360" cy="480060"/>
          </a:xfrm>
          <a:prstGeom prst="roundRect">
            <a:avLst/>
          </a:prstGeom>
          <a:solidFill>
            <a:srgbClr val="ED7D31"/>
          </a:solidFill>
          <a:ln w="12700">
            <a:solidFill>
              <a:srgbClr val="ED7D31"/>
            </a:solidFill>
            <a:prstDash val="solid"/>
          </a:ln>
        </p:spPr>
        <p:txBody>
          <a:bodyPr/>
          <a:lstStyle/>
          <a:p>
            <a:endParaRPr lang="it-IT"/>
          </a:p>
        </p:txBody>
      </p:sp>
      <p:sp>
        <p:nvSpPr>
          <p:cNvPr id="50" name="Text 14">
            <a:extLst>
              <a:ext uri="{FF2B5EF4-FFF2-40B4-BE49-F238E27FC236}">
                <a16:creationId xmlns:a16="http://schemas.microsoft.com/office/drawing/2014/main" id="{569C630D-B7C5-B411-CCC7-4CA2B74D81E4}"/>
              </a:ext>
            </a:extLst>
          </p:cNvPr>
          <p:cNvSpPr/>
          <p:nvPr/>
        </p:nvSpPr>
        <p:spPr>
          <a:xfrm>
            <a:off x="754380" y="3703320"/>
            <a:ext cx="1371600" cy="226314"/>
          </a:xfrm>
          <a:prstGeom prst="rect">
            <a:avLst/>
          </a:prstGeom>
          <a:noFill/>
          <a:ln/>
        </p:spPr>
        <p:txBody>
          <a:bodyPr wrap="square" rtlCol="0" anchor="ctr"/>
          <a:lstStyle/>
          <a:p>
            <a:r>
              <a:rPr lang="en-US" sz="1200" b="1" dirty="0">
                <a:solidFill>
                  <a:srgbClr val="FFFFFF"/>
                </a:solidFill>
              </a:rPr>
              <a:t>AGGREGAZIONE</a:t>
            </a:r>
            <a:endParaRPr lang="en-US" sz="1200" dirty="0"/>
          </a:p>
        </p:txBody>
      </p:sp>
      <p:sp>
        <p:nvSpPr>
          <p:cNvPr id="52" name="Text 15">
            <a:extLst>
              <a:ext uri="{FF2B5EF4-FFF2-40B4-BE49-F238E27FC236}">
                <a16:creationId xmlns:a16="http://schemas.microsoft.com/office/drawing/2014/main" id="{E2FFB391-DD83-C5F2-A9AF-3B897D5A68CE}"/>
              </a:ext>
            </a:extLst>
          </p:cNvPr>
          <p:cNvSpPr/>
          <p:nvPr/>
        </p:nvSpPr>
        <p:spPr>
          <a:xfrm>
            <a:off x="2057400" y="3655314"/>
            <a:ext cx="1371600" cy="274320"/>
          </a:xfrm>
          <a:prstGeom prst="rect">
            <a:avLst/>
          </a:prstGeom>
          <a:noFill/>
          <a:ln/>
        </p:spPr>
        <p:txBody>
          <a:bodyPr wrap="square" rtlCol="0" anchor="ctr"/>
          <a:lstStyle/>
          <a:p>
            <a:pPr algn="ctr"/>
            <a:r>
              <a:rPr lang="en-US" sz="1100" dirty="0">
                <a:solidFill>
                  <a:srgbClr val="FFFFFF"/>
                </a:solidFill>
              </a:rPr>
              <a:t>Domanda unificata e</a:t>
            </a:r>
            <a:endParaRPr lang="en-US" sz="1100" dirty="0"/>
          </a:p>
          <a:p>
            <a:pPr algn="ctr"/>
            <a:r>
              <a:rPr lang="en-US" sz="1100" dirty="0">
                <a:solidFill>
                  <a:srgbClr val="FFFFFF"/>
                </a:solidFill>
              </a:rPr>
              <a:t>standardizzazione</a:t>
            </a:r>
            <a:endParaRPr lang="en-US" sz="1100" dirty="0"/>
          </a:p>
        </p:txBody>
      </p:sp>
      <p:sp>
        <p:nvSpPr>
          <p:cNvPr id="54" name="Text 16">
            <a:extLst>
              <a:ext uri="{FF2B5EF4-FFF2-40B4-BE49-F238E27FC236}">
                <a16:creationId xmlns:a16="http://schemas.microsoft.com/office/drawing/2014/main" id="{B9FB6178-A072-C9C3-DA5B-7F92D3534D6C}"/>
              </a:ext>
            </a:extLst>
          </p:cNvPr>
          <p:cNvSpPr/>
          <p:nvPr/>
        </p:nvSpPr>
        <p:spPr>
          <a:xfrm>
            <a:off x="1988820" y="4080510"/>
            <a:ext cx="274320" cy="205740"/>
          </a:xfrm>
          <a:prstGeom prst="rect">
            <a:avLst/>
          </a:prstGeom>
          <a:noFill/>
          <a:ln/>
        </p:spPr>
        <p:txBody>
          <a:bodyPr wrap="square" rtlCol="0" anchor="ctr"/>
          <a:lstStyle/>
          <a:p>
            <a:pPr algn="ctr"/>
            <a:r>
              <a:rPr lang="en-US" sz="1500" dirty="0">
                <a:solidFill>
                  <a:srgbClr val="808080"/>
                </a:solidFill>
              </a:rPr>
              <a:t>↓</a:t>
            </a:r>
            <a:endParaRPr lang="en-US" sz="1500" dirty="0"/>
          </a:p>
        </p:txBody>
      </p:sp>
      <p:sp>
        <p:nvSpPr>
          <p:cNvPr id="56" name="Shape 17">
            <a:extLst>
              <a:ext uri="{FF2B5EF4-FFF2-40B4-BE49-F238E27FC236}">
                <a16:creationId xmlns:a16="http://schemas.microsoft.com/office/drawing/2014/main" id="{37B14D28-25BD-C47C-DCDA-0514BDEB3E59}"/>
              </a:ext>
            </a:extLst>
          </p:cNvPr>
          <p:cNvSpPr/>
          <p:nvPr/>
        </p:nvSpPr>
        <p:spPr>
          <a:xfrm>
            <a:off x="754380" y="4326186"/>
            <a:ext cx="3310136" cy="925830"/>
          </a:xfrm>
          <a:prstGeom prst="roundRect">
            <a:avLst/>
          </a:prstGeom>
          <a:solidFill>
            <a:srgbClr val="C00000"/>
          </a:solidFill>
          <a:ln w="12700">
            <a:solidFill>
              <a:srgbClr val="C00000"/>
            </a:solidFill>
            <a:prstDash val="solid"/>
          </a:ln>
        </p:spPr>
        <p:txBody>
          <a:bodyPr/>
          <a:lstStyle/>
          <a:p>
            <a:endParaRPr lang="it-IT" dirty="0"/>
          </a:p>
        </p:txBody>
      </p:sp>
      <p:sp>
        <p:nvSpPr>
          <p:cNvPr id="58" name="Text 18">
            <a:extLst>
              <a:ext uri="{FF2B5EF4-FFF2-40B4-BE49-F238E27FC236}">
                <a16:creationId xmlns:a16="http://schemas.microsoft.com/office/drawing/2014/main" id="{144A9E4A-10F4-8D15-90F4-41CF2DCD6F9D}"/>
              </a:ext>
            </a:extLst>
          </p:cNvPr>
          <p:cNvSpPr/>
          <p:nvPr/>
        </p:nvSpPr>
        <p:spPr>
          <a:xfrm>
            <a:off x="754380" y="4389120"/>
            <a:ext cx="1508760" cy="342900"/>
          </a:xfrm>
          <a:prstGeom prst="rect">
            <a:avLst/>
          </a:prstGeom>
          <a:noFill/>
          <a:ln/>
        </p:spPr>
        <p:txBody>
          <a:bodyPr wrap="square" rtlCol="0" anchor="ctr"/>
          <a:lstStyle/>
          <a:p>
            <a:r>
              <a:rPr lang="en-US" sz="1200" b="1" dirty="0">
                <a:solidFill>
                  <a:srgbClr val="FFFFFF"/>
                </a:solidFill>
              </a:rPr>
              <a:t>QUALIFICAZIONE</a:t>
            </a:r>
            <a:endParaRPr lang="en-US" sz="1200" dirty="0"/>
          </a:p>
        </p:txBody>
      </p:sp>
      <p:sp>
        <p:nvSpPr>
          <p:cNvPr id="60" name="Text 19">
            <a:extLst>
              <a:ext uri="{FF2B5EF4-FFF2-40B4-BE49-F238E27FC236}">
                <a16:creationId xmlns:a16="http://schemas.microsoft.com/office/drawing/2014/main" id="{8CF0C286-9227-BCD0-3C00-06FDEDA91B5E}"/>
              </a:ext>
            </a:extLst>
          </p:cNvPr>
          <p:cNvSpPr/>
          <p:nvPr/>
        </p:nvSpPr>
        <p:spPr>
          <a:xfrm>
            <a:off x="2057400" y="4341114"/>
            <a:ext cx="1371600" cy="672062"/>
          </a:xfrm>
          <a:prstGeom prst="rect">
            <a:avLst/>
          </a:prstGeom>
          <a:noFill/>
          <a:ln/>
        </p:spPr>
        <p:txBody>
          <a:bodyPr wrap="square" rtlCol="0" anchor="ctr"/>
          <a:lstStyle/>
          <a:p>
            <a:pPr algn="ctr"/>
            <a:r>
              <a:rPr lang="en-US" sz="1400" dirty="0">
                <a:solidFill>
                  <a:srgbClr val="FFFFFF"/>
                </a:solidFill>
              </a:rPr>
              <a:t>Supporto specialistico e</a:t>
            </a:r>
            <a:endParaRPr lang="en-US" sz="1400" dirty="0"/>
          </a:p>
          <a:p>
            <a:pPr algn="ctr"/>
            <a:r>
              <a:rPr lang="en-US" sz="1400" dirty="0" err="1">
                <a:solidFill>
                  <a:srgbClr val="FFFFFF"/>
                </a:solidFill>
              </a:rPr>
              <a:t>conformità</a:t>
            </a:r>
            <a:r>
              <a:rPr lang="en-US" sz="1400" dirty="0">
                <a:solidFill>
                  <a:srgbClr val="FFFFFF"/>
                </a:solidFill>
              </a:rPr>
              <a:t> normative </a:t>
            </a:r>
            <a:endParaRPr lang="en-US" sz="1400" dirty="0"/>
          </a:p>
        </p:txBody>
      </p:sp>
      <p:sp>
        <p:nvSpPr>
          <p:cNvPr id="24583" name="CasellaDiTesto 24582">
            <a:extLst>
              <a:ext uri="{FF2B5EF4-FFF2-40B4-BE49-F238E27FC236}">
                <a16:creationId xmlns:a16="http://schemas.microsoft.com/office/drawing/2014/main" id="{7623537C-95FC-C568-5226-280CA5E96116}"/>
              </a:ext>
            </a:extLst>
          </p:cNvPr>
          <p:cNvSpPr txBox="1"/>
          <p:nvPr/>
        </p:nvSpPr>
        <p:spPr>
          <a:xfrm>
            <a:off x="4736960" y="1358265"/>
            <a:ext cx="3515499" cy="3477875"/>
          </a:xfrm>
          <a:prstGeom prst="rect">
            <a:avLst/>
          </a:prstGeom>
          <a:noFill/>
        </p:spPr>
        <p:txBody>
          <a:bodyPr wrap="square">
            <a:spAutoFit/>
          </a:bodyPr>
          <a:lstStyle/>
          <a:p>
            <a:endParaRPr lang="it-IT" sz="4000" dirty="0"/>
          </a:p>
          <a:p>
            <a:r>
              <a:rPr lang="it-IT" sz="3600" b="1" dirty="0"/>
              <a:t>Acquisti pubblici più efficienti economici trasparenti  sostenibili</a:t>
            </a:r>
          </a:p>
        </p:txBody>
      </p:sp>
    </p:spTree>
    <p:extLst>
      <p:ext uri="{BB962C8B-B14F-4D97-AF65-F5344CB8AC3E}">
        <p14:creationId xmlns:p14="http://schemas.microsoft.com/office/powerpoint/2010/main" val="1511348876"/>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7A5140-A35B-CA67-76F2-4B8761C531BF}"/>
            </a:ext>
          </a:extLst>
        </p:cNvPr>
        <p:cNvGrpSpPr/>
        <p:nvPr/>
      </p:nvGrpSpPr>
      <p:grpSpPr>
        <a:xfrm>
          <a:off x="0" y="0"/>
          <a:ext cx="0" cy="0"/>
          <a:chOff x="0" y="0"/>
          <a:chExt cx="0" cy="0"/>
        </a:xfrm>
      </p:grpSpPr>
      <p:sp>
        <p:nvSpPr>
          <p:cNvPr id="24578" name="Rectangle 2">
            <a:extLst>
              <a:ext uri="{FF2B5EF4-FFF2-40B4-BE49-F238E27FC236}">
                <a16:creationId xmlns:a16="http://schemas.microsoft.com/office/drawing/2014/main" id="{1AADBBCF-2B46-9AB8-ACCE-3DB7E48A7242}"/>
              </a:ext>
            </a:extLst>
          </p:cNvPr>
          <p:cNvSpPr>
            <a:spLocks noGrp="1" noChangeArrowheads="1"/>
          </p:cNvSpPr>
          <p:nvPr>
            <p:ph type="title"/>
          </p:nvPr>
        </p:nvSpPr>
        <p:spPr bwMode="auto">
          <a:xfrm>
            <a:off x="395288" y="981075"/>
            <a:ext cx="8209160" cy="489619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br>
              <a:rPr lang="it-IT" sz="1800" dirty="0"/>
            </a:br>
            <a:r>
              <a:rPr lang="it-IT" sz="2400" i="1" dirty="0"/>
              <a:t>“Pianificazione, programmazione fabbisogni, monitoraggio e attività multidisciplinari”</a:t>
            </a:r>
            <a:br>
              <a:rPr lang="it-IT" sz="1800" i="1" dirty="0"/>
            </a:br>
            <a:br>
              <a:rPr lang="it-IT" sz="1800" dirty="0"/>
            </a:br>
            <a:br>
              <a:rPr lang="it-IT" sz="1800" dirty="0"/>
            </a:br>
            <a:br>
              <a:rPr lang="it-IT" sz="2800" dirty="0"/>
            </a:br>
            <a:br>
              <a:rPr lang="it-IT" sz="2800" b="0" dirty="0"/>
            </a:br>
            <a:endParaRPr lang="it-IT" sz="2800" b="0" dirty="0"/>
          </a:p>
        </p:txBody>
      </p:sp>
      <p:sp>
        <p:nvSpPr>
          <p:cNvPr id="3" name="Rettangolo 2">
            <a:extLst>
              <a:ext uri="{FF2B5EF4-FFF2-40B4-BE49-F238E27FC236}">
                <a16:creationId xmlns:a16="http://schemas.microsoft.com/office/drawing/2014/main" id="{7A3DB384-193B-C55D-8F8F-6034800030C6}"/>
              </a:ext>
            </a:extLst>
          </p:cNvPr>
          <p:cNvSpPr/>
          <p:nvPr/>
        </p:nvSpPr>
        <p:spPr bwMode="auto">
          <a:xfrm>
            <a:off x="322164" y="6237312"/>
            <a:ext cx="7058148" cy="432048"/>
          </a:xfrm>
          <a:prstGeom prst="rect">
            <a:avLst/>
          </a:prstGeom>
          <a:solidFill>
            <a:srgbClr val="21449C"/>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it-IT" sz="4400" b="0" i="0" u="none" strike="noStrike" cap="none" normalizeH="0" baseline="0">
              <a:ln>
                <a:noFill/>
              </a:ln>
              <a:solidFill>
                <a:schemeClr val="tx1"/>
              </a:solidFill>
              <a:effectLst/>
              <a:latin typeface="DecimaWE Rg" panose="02000000000000000000" pitchFamily="2" charset="0"/>
            </a:endParaRPr>
          </a:p>
        </p:txBody>
      </p:sp>
      <p:sp>
        <p:nvSpPr>
          <p:cNvPr id="8" name="Text Box 27">
            <a:extLst>
              <a:ext uri="{FF2B5EF4-FFF2-40B4-BE49-F238E27FC236}">
                <a16:creationId xmlns:a16="http://schemas.microsoft.com/office/drawing/2014/main" id="{7F23B35E-FCAF-D504-A81D-39768DDEA2B9}"/>
              </a:ext>
            </a:extLst>
          </p:cNvPr>
          <p:cNvSpPr txBox="1">
            <a:spLocks noChangeArrowheads="1"/>
          </p:cNvSpPr>
          <p:nvPr/>
        </p:nvSpPr>
        <p:spPr bwMode="auto">
          <a:xfrm>
            <a:off x="400050" y="6093296"/>
            <a:ext cx="7981950" cy="1077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ctr">
            <a:spAutoFit/>
          </a:bodyPr>
          <a:lstStyle>
            <a:lvl1pPr>
              <a:defRPr sz="4400">
                <a:solidFill>
                  <a:schemeClr val="tx1"/>
                </a:solidFill>
                <a:latin typeface="DecimaWE Rg" panose="02000000000000000000" pitchFamily="2" charset="0"/>
              </a:defRPr>
            </a:lvl1pPr>
            <a:lvl2pPr marL="742950" indent="-285750">
              <a:defRPr sz="4400">
                <a:solidFill>
                  <a:schemeClr val="tx1"/>
                </a:solidFill>
                <a:latin typeface="DecimaWE Rg" panose="02000000000000000000" pitchFamily="2" charset="0"/>
              </a:defRPr>
            </a:lvl2pPr>
            <a:lvl3pPr marL="1143000" indent="-228600">
              <a:defRPr sz="4400">
                <a:solidFill>
                  <a:schemeClr val="tx1"/>
                </a:solidFill>
                <a:latin typeface="DecimaWE Rg" panose="02000000000000000000" pitchFamily="2" charset="0"/>
              </a:defRPr>
            </a:lvl3pPr>
            <a:lvl4pPr marL="1600200" indent="-228600">
              <a:defRPr sz="4400">
                <a:solidFill>
                  <a:schemeClr val="tx1"/>
                </a:solidFill>
                <a:latin typeface="DecimaWE Rg" panose="02000000000000000000" pitchFamily="2" charset="0"/>
              </a:defRPr>
            </a:lvl4pPr>
            <a:lvl5pPr marL="2057400" indent="-228600">
              <a:defRPr sz="4400">
                <a:solidFill>
                  <a:schemeClr val="tx1"/>
                </a:solidFill>
                <a:latin typeface="DecimaWE Rg" panose="02000000000000000000" pitchFamily="2" charset="0"/>
              </a:defRPr>
            </a:lvl5pPr>
            <a:lvl6pPr marL="2514600" indent="-228600" eaLnBrk="0" fontAlgn="base" hangingPunct="0">
              <a:spcBef>
                <a:spcPct val="0"/>
              </a:spcBef>
              <a:spcAft>
                <a:spcPct val="0"/>
              </a:spcAft>
              <a:defRPr sz="4400">
                <a:solidFill>
                  <a:schemeClr val="tx1"/>
                </a:solidFill>
                <a:latin typeface="DecimaWE Rg" panose="02000000000000000000" pitchFamily="2" charset="0"/>
              </a:defRPr>
            </a:lvl6pPr>
            <a:lvl7pPr marL="2971800" indent="-228600" eaLnBrk="0" fontAlgn="base" hangingPunct="0">
              <a:spcBef>
                <a:spcPct val="0"/>
              </a:spcBef>
              <a:spcAft>
                <a:spcPct val="0"/>
              </a:spcAft>
              <a:defRPr sz="4400">
                <a:solidFill>
                  <a:schemeClr val="tx1"/>
                </a:solidFill>
                <a:latin typeface="DecimaWE Rg" panose="02000000000000000000" pitchFamily="2" charset="0"/>
              </a:defRPr>
            </a:lvl7pPr>
            <a:lvl8pPr marL="3429000" indent="-228600" eaLnBrk="0" fontAlgn="base" hangingPunct="0">
              <a:spcBef>
                <a:spcPct val="0"/>
              </a:spcBef>
              <a:spcAft>
                <a:spcPct val="0"/>
              </a:spcAft>
              <a:defRPr sz="4400">
                <a:solidFill>
                  <a:schemeClr val="tx1"/>
                </a:solidFill>
                <a:latin typeface="DecimaWE Rg" panose="02000000000000000000" pitchFamily="2" charset="0"/>
              </a:defRPr>
            </a:lvl8pPr>
            <a:lvl9pPr marL="3886200" indent="-228600" eaLnBrk="0" fontAlgn="base" hangingPunct="0">
              <a:spcBef>
                <a:spcPct val="0"/>
              </a:spcBef>
              <a:spcAft>
                <a:spcPct val="0"/>
              </a:spcAft>
              <a:defRPr sz="4400">
                <a:solidFill>
                  <a:schemeClr val="tx1"/>
                </a:solidFill>
                <a:latin typeface="DecimaWE Rg" panose="02000000000000000000" pitchFamily="2" charset="0"/>
              </a:defRPr>
            </a:lvl9pPr>
          </a:lstStyle>
          <a:p>
            <a:pPr eaLnBrk="1" hangingPunct="1">
              <a:spcBef>
                <a:spcPct val="50000"/>
              </a:spcBef>
            </a:pPr>
            <a:r>
              <a:rPr lang="it-IT" altLang="it-IT" sz="2000" dirty="0">
                <a:solidFill>
                  <a:schemeClr val="bg1"/>
                </a:solidFill>
              </a:rPr>
              <a:t>Direzione Centrale patrimonio, demanio, servizi generali e sistemi informativi Servizio Centrale unica di committenza e provveditorato</a:t>
            </a:r>
          </a:p>
          <a:p>
            <a:pPr eaLnBrk="1" hangingPunct="1">
              <a:spcBef>
                <a:spcPct val="50000"/>
              </a:spcBef>
            </a:pPr>
            <a:endParaRPr lang="it-IT" altLang="it-IT" sz="2000" dirty="0">
              <a:solidFill>
                <a:schemeClr val="bg1"/>
              </a:solidFill>
            </a:endParaRPr>
          </a:p>
        </p:txBody>
      </p:sp>
      <p:graphicFrame>
        <p:nvGraphicFramePr>
          <p:cNvPr id="2" name="Tabella 1">
            <a:extLst>
              <a:ext uri="{FF2B5EF4-FFF2-40B4-BE49-F238E27FC236}">
                <a16:creationId xmlns:a16="http://schemas.microsoft.com/office/drawing/2014/main" id="{830F8FB3-B522-193F-4256-08E566E766EF}"/>
              </a:ext>
            </a:extLst>
          </p:cNvPr>
          <p:cNvGraphicFramePr>
            <a:graphicFrameLocks noGrp="1"/>
          </p:cNvGraphicFramePr>
          <p:nvPr>
            <p:extLst>
              <p:ext uri="{D42A27DB-BD31-4B8C-83A1-F6EECF244321}">
                <p14:modId xmlns:p14="http://schemas.microsoft.com/office/powerpoint/2010/main" val="1223676937"/>
              </p:ext>
            </p:extLst>
          </p:nvPr>
        </p:nvGraphicFramePr>
        <p:xfrm>
          <a:off x="539552" y="2126525"/>
          <a:ext cx="7975798" cy="3168352"/>
        </p:xfrm>
        <a:graphic>
          <a:graphicData uri="http://schemas.openxmlformats.org/drawingml/2006/table">
            <a:tbl>
              <a:tblPr/>
              <a:tblGrid>
                <a:gridCol w="7975798">
                  <a:extLst>
                    <a:ext uri="{9D8B030D-6E8A-4147-A177-3AD203B41FA5}">
                      <a16:colId xmlns:a16="http://schemas.microsoft.com/office/drawing/2014/main" val="291541426"/>
                    </a:ext>
                  </a:extLst>
                </a:gridCol>
              </a:tblGrid>
              <a:tr h="3168352">
                <a:tc>
                  <a:txBody>
                    <a:bodyPr/>
                    <a:lstStyle/>
                    <a:p>
                      <a:pPr fontAlgn="t">
                        <a:lnSpc>
                          <a:spcPct val="119048"/>
                        </a:lnSpc>
                        <a:buNone/>
                      </a:pPr>
                      <a:r>
                        <a:rPr lang="it-IT" sz="1800" b="0" i="0" dirty="0">
                          <a:effectLst/>
                          <a:latin typeface="Segoe UI" panose="020B0502040204020203" pitchFamily="34" charset="0"/>
                        </a:rPr>
                        <a:t>👩‍💼 </a:t>
                      </a:r>
                      <a:r>
                        <a:rPr lang="it-IT" sz="1800" b="1" i="0" dirty="0">
                          <a:effectLst/>
                          <a:latin typeface="Segoe UI" panose="020B0502040204020203" pitchFamily="34" charset="0"/>
                        </a:rPr>
                        <a:t>Dott.ssa Veronica Bursich</a:t>
                      </a:r>
                      <a:br>
                        <a:rPr lang="it-IT" sz="1800" b="0" i="0" dirty="0">
                          <a:effectLst/>
                          <a:latin typeface="Segoe UI" panose="020B0502040204020203" pitchFamily="34" charset="0"/>
                        </a:rPr>
                      </a:br>
                      <a:r>
                        <a:rPr lang="it-IT" sz="1800" b="1" i="1" dirty="0">
                          <a:effectLst/>
                          <a:latin typeface="Segoe UI" panose="020B0502040204020203" pitchFamily="34" charset="0"/>
                        </a:rPr>
                        <a:t>Responsabile delegata di Posizione Organizzativa</a:t>
                      </a:r>
                      <a:endParaRPr lang="it-IT" sz="1800" b="1" i="0" dirty="0">
                        <a:effectLst/>
                        <a:latin typeface="Segoe UI" panose="020B0502040204020203" pitchFamily="34" charset="0"/>
                      </a:endParaRPr>
                    </a:p>
                    <a:p>
                      <a:pPr fontAlgn="t">
                        <a:lnSpc>
                          <a:spcPct val="119048"/>
                        </a:lnSpc>
                        <a:buNone/>
                      </a:pPr>
                      <a:r>
                        <a:rPr lang="it-IT" sz="1600" b="0" i="0" dirty="0">
                          <a:effectLst/>
                          <a:latin typeface="Segoe UI" panose="020B0502040204020203" pitchFamily="34" charset="0"/>
                        </a:rPr>
                        <a:t>✉️ veronica.bursich@regione.fvg.it</a:t>
                      </a:r>
                      <a:br>
                        <a:rPr lang="it-IT" sz="1600" b="0" i="0" dirty="0">
                          <a:effectLst/>
                          <a:latin typeface="Segoe UI" panose="020B0502040204020203" pitchFamily="34" charset="0"/>
                        </a:rPr>
                      </a:br>
                      <a:r>
                        <a:rPr lang="it-IT" sz="1600" b="0" i="0" dirty="0">
                          <a:effectLst/>
                          <a:latin typeface="Segoe UI" panose="020B0502040204020203" pitchFamily="34" charset="0"/>
                        </a:rPr>
                        <a:t>📞 040 3772334</a:t>
                      </a:r>
                    </a:p>
                    <a:p>
                      <a:pPr fontAlgn="t">
                        <a:lnSpc>
                          <a:spcPct val="119048"/>
                        </a:lnSpc>
                        <a:buNone/>
                      </a:pPr>
                      <a:br>
                        <a:rPr lang="it-IT" sz="1800" b="0" i="0" dirty="0">
                          <a:effectLst/>
                          <a:latin typeface="Segoe UI" panose="020B0502040204020203" pitchFamily="34" charset="0"/>
                        </a:rPr>
                      </a:br>
                      <a:r>
                        <a:rPr lang="it-IT" sz="1600" b="1" i="0" dirty="0">
                          <a:effectLst/>
                          <a:latin typeface="Segoe UI" panose="020B0502040204020203" pitchFamily="34" charset="0"/>
                        </a:rPr>
                        <a:t>👥 Istruttori</a:t>
                      </a:r>
                    </a:p>
                    <a:p>
                      <a:pPr fontAlgn="t">
                        <a:lnSpc>
                          <a:spcPct val="119048"/>
                        </a:lnSpc>
                        <a:buNone/>
                      </a:pPr>
                      <a:r>
                        <a:rPr lang="it-IT" sz="1600" b="1" i="0" dirty="0">
                          <a:effectLst/>
                          <a:latin typeface="Segoe UI" panose="020B0502040204020203" pitchFamily="34" charset="0"/>
                        </a:rPr>
                        <a:t>Dott.ssa Paola </a:t>
                      </a:r>
                      <a:r>
                        <a:rPr lang="it-IT" sz="1600" b="1" i="0" dirty="0" err="1">
                          <a:effectLst/>
                          <a:latin typeface="Segoe UI" panose="020B0502040204020203" pitchFamily="34" charset="0"/>
                        </a:rPr>
                        <a:t>Zacchigna</a:t>
                      </a:r>
                      <a:br>
                        <a:rPr lang="it-IT" sz="1600" b="0" i="0" dirty="0">
                          <a:effectLst/>
                          <a:latin typeface="Segoe UI" panose="020B0502040204020203" pitchFamily="34" charset="0"/>
                        </a:rPr>
                      </a:br>
                      <a:r>
                        <a:rPr lang="it-IT" sz="1600" b="0" i="0" dirty="0">
                          <a:effectLst/>
                          <a:latin typeface="Segoe UI" panose="020B0502040204020203" pitchFamily="34" charset="0"/>
                        </a:rPr>
                        <a:t>✉️ paola.zacchigna@regione.fvg.it</a:t>
                      </a:r>
                    </a:p>
                    <a:p>
                      <a:pPr fontAlgn="t">
                        <a:lnSpc>
                          <a:spcPct val="119048"/>
                        </a:lnSpc>
                        <a:buNone/>
                      </a:pPr>
                      <a:r>
                        <a:rPr lang="it-IT" sz="1600" b="1" i="0" dirty="0">
                          <a:effectLst/>
                          <a:latin typeface="Segoe UI" panose="020B0502040204020203" pitchFamily="34" charset="0"/>
                        </a:rPr>
                        <a:t>Dott. Alberto </a:t>
                      </a:r>
                      <a:r>
                        <a:rPr lang="it-IT" sz="1600" b="1" i="0" dirty="0" err="1">
                          <a:effectLst/>
                          <a:latin typeface="Segoe UI" panose="020B0502040204020203" pitchFamily="34" charset="0"/>
                        </a:rPr>
                        <a:t>Zamattio</a:t>
                      </a:r>
                      <a:br>
                        <a:rPr lang="it-IT" sz="1600" b="0" i="0" dirty="0">
                          <a:effectLst/>
                          <a:latin typeface="Segoe UI" panose="020B0502040204020203" pitchFamily="34" charset="0"/>
                        </a:rPr>
                      </a:br>
                      <a:r>
                        <a:rPr lang="it-IT" sz="1600" b="0" i="0" dirty="0">
                          <a:effectLst/>
                          <a:latin typeface="Segoe UI" panose="020B0502040204020203" pitchFamily="34" charset="0"/>
                        </a:rPr>
                        <a:t>✉️ alberto.zamattio@regione.fvg.it</a:t>
                      </a:r>
                    </a:p>
                  </a:txBody>
                  <a:tcPr>
                    <a:lnL>
                      <a:noFill/>
                    </a:lnL>
                    <a:lnR>
                      <a:noFill/>
                    </a:lnR>
                    <a:lnT>
                      <a:noFill/>
                    </a:lnT>
                    <a:lnB>
                      <a:noFill/>
                    </a:lnB>
                    <a:noFill/>
                  </a:tcPr>
                </a:tc>
                <a:extLst>
                  <a:ext uri="{0D108BD9-81ED-4DB2-BD59-A6C34878D82A}">
                    <a16:rowId xmlns:a16="http://schemas.microsoft.com/office/drawing/2014/main" val="2764058249"/>
                  </a:ext>
                </a:extLst>
              </a:tr>
            </a:tbl>
          </a:graphicData>
        </a:graphic>
      </p:graphicFrame>
    </p:spTree>
    <p:extLst>
      <p:ext uri="{BB962C8B-B14F-4D97-AF65-F5344CB8AC3E}">
        <p14:creationId xmlns:p14="http://schemas.microsoft.com/office/powerpoint/2010/main" val="3634112199"/>
      </p:ext>
    </p:extLst>
  </p:cSld>
  <p:clrMapOvr>
    <a:masterClrMapping/>
  </p:clrMapOvr>
  <p:transition/>
</p:sld>
</file>

<file path=ppt/theme/theme1.xml><?xml version="1.0" encoding="utf-8"?>
<a:theme xmlns:a="http://schemas.openxmlformats.org/drawingml/2006/main" name="Struttura predefinita">
  <a:themeElements>
    <a:clrScheme name="Struttura predefinita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Struttura predefinita">
      <a:majorFont>
        <a:latin typeface="DecimaWE Rg"/>
        <a:ea typeface=""/>
        <a:cs typeface=""/>
      </a:majorFont>
      <a:minorFont>
        <a:latin typeface="DecimaWE Rg"/>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it-IT" altLang="it-IT" sz="4400" b="0" i="0" u="none" strike="noStrike" cap="none" normalizeH="0" baseline="0" smtClean="0">
            <a:ln>
              <a:noFill/>
            </a:ln>
            <a:solidFill>
              <a:schemeClr val="tx1"/>
            </a:solidFill>
            <a:effectLst/>
            <a:latin typeface="DecimaWE Rg" panose="02000000000000000000" pitchFamily="2"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it-IT" altLang="it-IT" sz="4400" b="0" i="0" u="none" strike="noStrike" cap="none" normalizeH="0" baseline="0" smtClean="0">
            <a:ln>
              <a:noFill/>
            </a:ln>
            <a:solidFill>
              <a:schemeClr val="tx1"/>
            </a:solidFill>
            <a:effectLst/>
            <a:latin typeface="DecimaWE Rg" panose="02000000000000000000" pitchFamily="2" charset="0"/>
          </a:defRPr>
        </a:defPPr>
      </a:lstStyle>
    </a:lnDef>
  </a:objectDefaults>
  <a:extraClrSchemeLst>
    <a:extraClrScheme>
      <a:clrScheme name="Struttura predefinita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Struttura predefinita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Struttura predefinita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Struttura predefinita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Struttura predefinita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Struttura predefinita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Struttura predefinita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Personalizza struttur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Personalizza struttur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1_Personalizza struttur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5.xml><?xml version="1.0" encoding="utf-8"?>
<a:theme xmlns:a="http://schemas.openxmlformats.org/drawingml/2006/main" name="Tema di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Tema di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documentManagement>
</p:properties>
</file>

<file path=customXml/item2.xml><?xml version="1.0" encoding="utf-8"?>
<LongProperties xmlns="http://schemas.microsoft.com/office/2006/metadata/longProperties"/>
</file>

<file path=customXml/item3.xml><?xml version="1.0" encoding="utf-8"?>
<ct:contentTypeSchema xmlns:ct="http://schemas.microsoft.com/office/2006/metadata/contentType" xmlns:ma="http://schemas.microsoft.com/office/2006/metadata/properties/metaAttributes" ct:_="" ma:_="" ma:contentTypeName="Documento" ma:contentTypeID="0x0101009E1206B9E05AB8469C1230FE2638813A" ma:contentTypeVersion="1" ma:contentTypeDescription="Creare un nuovo documento." ma:contentTypeScope="" ma:versionID="3defdf147bba4906e4c87c9abf72ffa8">
  <xsd:schema xmlns:xsd="http://www.w3.org/2001/XMLSchema" xmlns:xs="http://www.w3.org/2001/XMLSchema" xmlns:p="http://schemas.microsoft.com/office/2006/metadata/properties" xmlns:ns1="http://schemas.microsoft.com/sharepoint/v3" targetNamespace="http://schemas.microsoft.com/office/2006/metadata/properties" ma:root="true" ma:fieldsID="007027eaa144eb809f075463d81fdffa" ns1:_="">
    <xsd:import namespace="http://schemas.microsoft.com/sharepoint/v3"/>
    <xsd:element name="properties">
      <xsd:complexType>
        <xsd:sequence>
          <xsd:element name="documentManagement">
            <xsd:complexType>
              <xsd:all>
                <xsd:element ref="ns1:PublishingStartDate" minOccurs="0"/>
                <xsd:element ref="ns1:PublishingExpira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Data inizio pianificazione" ma:description="" ma:hidden="true" ma:internalName="PublishingStartDate">
      <xsd:simpleType>
        <xsd:restriction base="dms:Unknown"/>
      </xsd:simpleType>
    </xsd:element>
    <xsd:element name="PublishingExpirationDate" ma:index="9" nillable="true" ma:displayName="Data fine pianificazione" ma:description="" ma:hidden="true" ma:internalName="PublishingExpirationDat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i contenuto"/>
        <xsd:element ref="dc:title" minOccurs="0" maxOccurs="1" ma:index="4" ma:displayName="Tito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F944F06-F17D-49B0-927D-8F63E3443827}">
  <ds:schemaRefs>
    <ds:schemaRef ds:uri="http://schemas.microsoft.com/office/infopath/2007/PartnerControls"/>
    <ds:schemaRef ds:uri="http://purl.org/dc/dcmitype/"/>
    <ds:schemaRef ds:uri="http://purl.org/dc/elements/1.1/"/>
    <ds:schemaRef ds:uri="http://schemas.microsoft.com/office/2006/documentManagement/types"/>
    <ds:schemaRef ds:uri="http://schemas.microsoft.com/sharepoint/v3"/>
    <ds:schemaRef ds:uri="http://schemas.openxmlformats.org/package/2006/metadata/core-properties"/>
    <ds:schemaRef ds:uri="http://schemas.microsoft.com/office/2006/metadata/properties"/>
    <ds:schemaRef ds:uri="http://www.w3.org/XML/1998/namespace"/>
    <ds:schemaRef ds:uri="http://purl.org/dc/terms/"/>
  </ds:schemaRefs>
</ds:datastoreItem>
</file>

<file path=customXml/itemProps2.xml><?xml version="1.0" encoding="utf-8"?>
<ds:datastoreItem xmlns:ds="http://schemas.openxmlformats.org/officeDocument/2006/customXml" ds:itemID="{B037C7F5-CA04-4B75-A4BB-86BD969B5872}">
  <ds:schemaRefs>
    <ds:schemaRef ds:uri="http://schemas.microsoft.com/office/2006/metadata/longProperties"/>
  </ds:schemaRefs>
</ds:datastoreItem>
</file>

<file path=customXml/itemProps3.xml><?xml version="1.0" encoding="utf-8"?>
<ds:datastoreItem xmlns:ds="http://schemas.openxmlformats.org/officeDocument/2006/customXml" ds:itemID="{9B909D31-F573-4C0A-A497-3CF081FB6F4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A32032C6-81A6-4DCF-882B-D80C02E9D32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1903</TotalTime>
  <Words>1711</Words>
  <Application>Microsoft Office PowerPoint</Application>
  <PresentationFormat>Presentazione su schermo (4:3)</PresentationFormat>
  <Paragraphs>214</Paragraphs>
  <Slides>20</Slides>
  <Notes>0</Notes>
  <HiddenSlides>0</HiddenSlides>
  <MMClips>0</MMClips>
  <ScaleCrop>false</ScaleCrop>
  <HeadingPairs>
    <vt:vector size="6" baseType="variant">
      <vt:variant>
        <vt:lpstr>Caratteri utilizzati</vt:lpstr>
      </vt:variant>
      <vt:variant>
        <vt:i4>9</vt:i4>
      </vt:variant>
      <vt:variant>
        <vt:lpstr>Tema</vt:lpstr>
      </vt:variant>
      <vt:variant>
        <vt:i4>4</vt:i4>
      </vt:variant>
      <vt:variant>
        <vt:lpstr>Titoli diapositive</vt:lpstr>
      </vt:variant>
      <vt:variant>
        <vt:i4>20</vt:i4>
      </vt:variant>
    </vt:vector>
  </HeadingPairs>
  <TitlesOfParts>
    <vt:vector size="33" baseType="lpstr">
      <vt:lpstr>Aptos</vt:lpstr>
      <vt:lpstr>Aptos Display</vt:lpstr>
      <vt:lpstr>Arial</vt:lpstr>
      <vt:lpstr>DecimaUNI02 Rg</vt:lpstr>
      <vt:lpstr>DecimaW03 Rg</vt:lpstr>
      <vt:lpstr>DecimaWE Rg</vt:lpstr>
      <vt:lpstr>Segoe UI</vt:lpstr>
      <vt:lpstr>Times New Roman</vt:lpstr>
      <vt:lpstr>Wingdings</vt:lpstr>
      <vt:lpstr>Struttura predefinita</vt:lpstr>
      <vt:lpstr>2_Personalizza struttura</vt:lpstr>
      <vt:lpstr>Personalizza struttura</vt:lpstr>
      <vt:lpstr>1_Personalizza struttura</vt:lpstr>
      <vt:lpstr>Presentazione standard di PowerPoint</vt:lpstr>
      <vt:lpstr>Presentazione standard di PowerPoint</vt:lpstr>
      <vt:lpstr>LA PROGRAMMAZIONE DEGLI ACQUISTI DI BENI E SERVIZI </vt:lpstr>
      <vt:lpstr>LA PROGRAMMAZIONE DEGLI ACQUISTI DI BENI E SERVIZI</vt:lpstr>
      <vt:lpstr>LA PROGRAMMAZIONE DELLA  CUC-SOGGETTO AGGREGATORE </vt:lpstr>
      <vt:lpstr>La Programmazione triennale degli acquisti di beni e servizi (art.37 D.Lgs 36/2023)</vt:lpstr>
      <vt:lpstr>Programmazione triennale : modulo eAppalti GGAP</vt:lpstr>
      <vt:lpstr>La Pianificazione triennale degli acquisti di beni e servizi CUC Soggetto aggregatore</vt:lpstr>
      <vt:lpstr>Tempistiche raccolta fabbisogni (artt. 48, 49 L.R. 26/2014)</vt:lpstr>
      <vt:lpstr>Analisi dei dati e Proposta del Piano CUC-SA (art. 48, comma 2 L.R. 26/2014))</vt:lpstr>
      <vt:lpstr>Ciclo di vita dei contratti</vt:lpstr>
      <vt:lpstr>La Pianificazione triennale della CUC  Soggetto aggregatore</vt:lpstr>
      <vt:lpstr>Soggetto aggregatore comma 1: 20 + Consip</vt:lpstr>
      <vt:lpstr>Categorie merceologiche DPCM: 30 categorie</vt:lpstr>
      <vt:lpstr>Categorie merceologiche DPCM: 30 categorie</vt:lpstr>
      <vt:lpstr>Categorie merceologiche DPCM spesa comune</vt:lpstr>
      <vt:lpstr>Categorie merceologiche DPCM spesa comune AVVALIMENTO ARCS </vt:lpstr>
      <vt:lpstr>La pianificazione integrata tra Soggetti aggregatori</vt:lpstr>
      <vt:lpstr>IL VALORE DEL SOGGETTO AGGREGATORE </vt:lpstr>
      <vt:lpstr> “Pianificazione, programmazione fabbisogni, monitoraggio e attività multidisciplinari”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sandro</dc:creator>
  <cp:lastModifiedBy>Antares Giovanni</cp:lastModifiedBy>
  <cp:revision>180</cp:revision>
  <cp:lastPrinted>2026-10-14T14:15:01Z</cp:lastPrinted>
  <dcterms:created xsi:type="dcterms:W3CDTF">2006-02-07T08:20:31Z</dcterms:created>
  <dcterms:modified xsi:type="dcterms:W3CDTF">2026-10-19T06:11:40Z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ipologia">
    <vt:lpwstr>Varie</vt:lpwstr>
  </property>
  <property fmtid="{D5CDD505-2E9C-101B-9397-08002B2CF9AE}" pid="3" name="ContentTypeId">
    <vt:lpwstr>0x0101009E1206B9E05AB8469C1230FE2638813A</vt:lpwstr>
  </property>
</Properties>
</file>