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38" r:id="rId6"/>
    <p:sldMasterId id="2147483714" r:id="rId7"/>
    <p:sldMasterId id="2147483726" r:id="rId8"/>
  </p:sldMasterIdLst>
  <p:notesMasterIdLst>
    <p:notesMasterId r:id="rId30"/>
  </p:notesMasterIdLst>
  <p:handoutMasterIdLst>
    <p:handoutMasterId r:id="rId31"/>
  </p:handoutMasterIdLst>
  <p:sldIdLst>
    <p:sldId id="275" r:id="rId9"/>
    <p:sldId id="353" r:id="rId10"/>
    <p:sldId id="310" r:id="rId11"/>
    <p:sldId id="350" r:id="rId12"/>
    <p:sldId id="351" r:id="rId13"/>
    <p:sldId id="349" r:id="rId14"/>
    <p:sldId id="338" r:id="rId15"/>
    <p:sldId id="324" r:id="rId16"/>
    <p:sldId id="326" r:id="rId17"/>
    <p:sldId id="356" r:id="rId18"/>
    <p:sldId id="357" r:id="rId19"/>
    <p:sldId id="348" r:id="rId20"/>
    <p:sldId id="358" r:id="rId21"/>
    <p:sldId id="352" r:id="rId22"/>
    <p:sldId id="343" r:id="rId23"/>
    <p:sldId id="330" r:id="rId24"/>
    <p:sldId id="355" r:id="rId25"/>
    <p:sldId id="332" r:id="rId26"/>
    <p:sldId id="333" r:id="rId27"/>
    <p:sldId id="334" r:id="rId28"/>
    <p:sldId id="335" r:id="rId29"/>
  </p:sldIdLst>
  <p:sldSz cx="9144000" cy="6858000" type="screen4x3"/>
  <p:notesSz cx="6858000" cy="9144000"/>
  <p:defaultTextStyle>
    <a:defPPr>
      <a:defRPr lang="it-IT"/>
    </a:defPPr>
    <a:lvl1pPr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1pPr>
    <a:lvl2pPr marL="4572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2pPr>
    <a:lvl3pPr marL="9144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3pPr>
    <a:lvl4pPr marL="13716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4pPr>
    <a:lvl5pPr marL="18288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5pPr>
    <a:lvl6pPr marL="2286000" algn="l" defTabSz="914400" rtl="0" eaLnBrk="1" latinLnBrk="0" hangingPunct="1">
      <a:defRPr sz="4400" kern="1200">
        <a:solidFill>
          <a:schemeClr val="tx1"/>
        </a:solidFill>
        <a:latin typeface="DecimaWE Rg" panose="02000000000000000000" pitchFamily="2" charset="0"/>
        <a:ea typeface="+mn-ea"/>
        <a:cs typeface="+mn-cs"/>
      </a:defRPr>
    </a:lvl6pPr>
    <a:lvl7pPr marL="2743200" algn="l" defTabSz="914400" rtl="0" eaLnBrk="1" latinLnBrk="0" hangingPunct="1">
      <a:defRPr sz="4400" kern="1200">
        <a:solidFill>
          <a:schemeClr val="tx1"/>
        </a:solidFill>
        <a:latin typeface="DecimaWE Rg" panose="02000000000000000000" pitchFamily="2" charset="0"/>
        <a:ea typeface="+mn-ea"/>
        <a:cs typeface="+mn-cs"/>
      </a:defRPr>
    </a:lvl7pPr>
    <a:lvl8pPr marL="3200400" algn="l" defTabSz="914400" rtl="0" eaLnBrk="1" latinLnBrk="0" hangingPunct="1">
      <a:defRPr sz="4400" kern="1200">
        <a:solidFill>
          <a:schemeClr val="tx1"/>
        </a:solidFill>
        <a:latin typeface="DecimaWE Rg" panose="02000000000000000000" pitchFamily="2" charset="0"/>
        <a:ea typeface="+mn-ea"/>
        <a:cs typeface="+mn-cs"/>
      </a:defRPr>
    </a:lvl8pPr>
    <a:lvl9pPr marL="3657600" algn="l" defTabSz="914400" rtl="0" eaLnBrk="1" latinLnBrk="0" hangingPunct="1">
      <a:defRPr sz="4400" kern="1200">
        <a:solidFill>
          <a:schemeClr val="tx1"/>
        </a:solidFill>
        <a:latin typeface="DecimaWE Rg" panose="02000000000000000000" pitchFamily="2" charset="0"/>
        <a:ea typeface="+mn-ea"/>
        <a:cs typeface="+mn-cs"/>
      </a:defRPr>
    </a:lvl9pPr>
  </p:defaultTextStyle>
  <p:extLst>
    <p:ext uri="{EFAFB233-063F-42B5-8137-9DF3F51BA10A}">
      <p15:sldGuideLst xmlns:p15="http://schemas.microsoft.com/office/powerpoint/2012/main">
        <p15:guide id="1" orient="horz" pos="864">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44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0920" autoAdjust="0"/>
  </p:normalViewPr>
  <p:slideViewPr>
    <p:cSldViewPr>
      <p:cViewPr varScale="1">
        <p:scale>
          <a:sx n="100" d="100"/>
          <a:sy n="100" d="100"/>
        </p:scale>
        <p:origin x="1932" y="72"/>
      </p:cViewPr>
      <p:guideLst>
        <p:guide orient="horz" pos="864"/>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1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Master" Target="slideMasters/slideMaster4.xml"/></Relationships>
</file>

<file path=ppt/_rels/viewProps.xml.rels><?xml version="1.0" encoding="UTF-8" standalone="yes"?>
<Relationships xmlns="http://schemas.openxmlformats.org/package/2006/relationships"><Relationship Id="rId8" Type="http://schemas.openxmlformats.org/officeDocument/2006/relationships/slide" Target="slides/slide10.xml"/><Relationship Id="rId13" Type="http://schemas.openxmlformats.org/officeDocument/2006/relationships/slide" Target="slides/slide16.xml"/><Relationship Id="rId18" Type="http://schemas.openxmlformats.org/officeDocument/2006/relationships/slide" Target="slides/slide21.xml"/><Relationship Id="rId3" Type="http://schemas.openxmlformats.org/officeDocument/2006/relationships/slide" Target="slides/slide5.xml"/><Relationship Id="rId7" Type="http://schemas.openxmlformats.org/officeDocument/2006/relationships/slide" Target="slides/slide9.xml"/><Relationship Id="rId12" Type="http://schemas.openxmlformats.org/officeDocument/2006/relationships/slide" Target="slides/slide14.xml"/><Relationship Id="rId17" Type="http://schemas.openxmlformats.org/officeDocument/2006/relationships/slide" Target="slides/slide20.xml"/><Relationship Id="rId2" Type="http://schemas.openxmlformats.org/officeDocument/2006/relationships/slide" Target="slides/slide4.xml"/><Relationship Id="rId16" Type="http://schemas.openxmlformats.org/officeDocument/2006/relationships/slide" Target="slides/slide19.xml"/><Relationship Id="rId1" Type="http://schemas.openxmlformats.org/officeDocument/2006/relationships/slide" Target="slides/slide3.xml"/><Relationship Id="rId6" Type="http://schemas.openxmlformats.org/officeDocument/2006/relationships/slide" Target="slides/slide8.xml"/><Relationship Id="rId11" Type="http://schemas.openxmlformats.org/officeDocument/2006/relationships/slide" Target="slides/slide13.xml"/><Relationship Id="rId5" Type="http://schemas.openxmlformats.org/officeDocument/2006/relationships/slide" Target="slides/slide7.xml"/><Relationship Id="rId15" Type="http://schemas.openxmlformats.org/officeDocument/2006/relationships/slide" Target="slides/slide18.xml"/><Relationship Id="rId10" Type="http://schemas.openxmlformats.org/officeDocument/2006/relationships/slide" Target="slides/slide12.xml"/><Relationship Id="rId4" Type="http://schemas.openxmlformats.org/officeDocument/2006/relationships/slide" Target="slides/slide6.xml"/><Relationship Id="rId9" Type="http://schemas.openxmlformats.org/officeDocument/2006/relationships/slide" Target="slides/slide11.xml"/><Relationship Id="rId14"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AD2AF0B1-6623-0CAD-D95C-2DFC28F5C925}"/>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8371" name="Rectangle 3">
            <a:extLst>
              <a:ext uri="{FF2B5EF4-FFF2-40B4-BE49-F238E27FC236}">
                <a16:creationId xmlns:a16="http://schemas.microsoft.com/office/drawing/2014/main" id="{7922AB94-6A0D-2126-A987-5875DFEA125D}"/>
              </a:ext>
            </a:extLst>
          </p:cNvPr>
          <p:cNvSpPr>
            <a:spLocks noGrp="1" noChangeArrowheads="1"/>
          </p:cNvSpPr>
          <p:nvPr>
            <p:ph type="dt" sz="quarter"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pPr>
              <a:defRPr/>
            </a:pPr>
            <a:endParaRPr lang="it-IT" altLang="it-IT"/>
          </a:p>
        </p:txBody>
      </p:sp>
      <p:sp>
        <p:nvSpPr>
          <p:cNvPr id="58372" name="Rectangle 4">
            <a:extLst>
              <a:ext uri="{FF2B5EF4-FFF2-40B4-BE49-F238E27FC236}">
                <a16:creationId xmlns:a16="http://schemas.microsoft.com/office/drawing/2014/main" id="{BF3705B1-592D-7B64-9F6E-29B608FC8761}"/>
              </a:ext>
            </a:extLst>
          </p:cNvPr>
          <p:cNvSpPr>
            <a:spLocks noGrp="1" noChangeArrowheads="1"/>
          </p:cNvSpPr>
          <p:nvPr>
            <p:ph type="ftr" sz="quarter" idx="2"/>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8373" name="Rectangle 5">
            <a:extLst>
              <a:ext uri="{FF2B5EF4-FFF2-40B4-BE49-F238E27FC236}">
                <a16:creationId xmlns:a16="http://schemas.microsoft.com/office/drawing/2014/main" id="{BCF3BEF4-6FC9-F13F-3F01-FD34FC98E1A8}"/>
              </a:ext>
            </a:extLst>
          </p:cNvPr>
          <p:cNvSpPr>
            <a:spLocks noGrp="1" noChangeArrowheads="1"/>
          </p:cNvSpPr>
          <p:nvPr>
            <p:ph type="sldNum" sz="quarter" idx="3"/>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9C3CAB8D-A8A2-46FF-9487-0BFEFAB80811}" type="slidenum">
              <a:rPr lang="it-IT" altLang="it-IT"/>
              <a:pPr/>
              <a:t>‹N›</a:t>
            </a:fld>
            <a:endParaRPr lang="it-IT" alt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2880C2FA-00CC-3AF0-44B1-C8DE6C55ACF8}"/>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3251" name="Rectangle 3">
            <a:extLst>
              <a:ext uri="{FF2B5EF4-FFF2-40B4-BE49-F238E27FC236}">
                <a16:creationId xmlns:a16="http://schemas.microsoft.com/office/drawing/2014/main" id="{B58054D7-BC67-F86C-8C52-CEB519A4850A}"/>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pPr>
              <a:defRPr/>
            </a:pPr>
            <a:endParaRPr lang="it-IT" altLang="it-IT"/>
          </a:p>
        </p:txBody>
      </p:sp>
      <p:sp>
        <p:nvSpPr>
          <p:cNvPr id="21508" name="Rectangle 4">
            <a:extLst>
              <a:ext uri="{FF2B5EF4-FFF2-40B4-BE49-F238E27FC236}">
                <a16:creationId xmlns:a16="http://schemas.microsoft.com/office/drawing/2014/main" id="{6F98B9D0-33DD-DA20-F845-466B5608DC9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3253" name="Rectangle 5">
            <a:extLst>
              <a:ext uri="{FF2B5EF4-FFF2-40B4-BE49-F238E27FC236}">
                <a16:creationId xmlns:a16="http://schemas.microsoft.com/office/drawing/2014/main" id="{71027601-6720-1B33-899E-BE3099DC28FF}"/>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it-IT" altLang="it-IT" noProof="0"/>
              <a:t>Fare clic per modificare gli stili del testo dello schema</a:t>
            </a:r>
          </a:p>
          <a:p>
            <a:pPr lvl="1"/>
            <a:r>
              <a:rPr lang="it-IT" altLang="it-IT" noProof="0"/>
              <a:t>Secondo livello</a:t>
            </a:r>
          </a:p>
          <a:p>
            <a:pPr lvl="2"/>
            <a:r>
              <a:rPr lang="it-IT" altLang="it-IT" noProof="0"/>
              <a:t>Terzo livello</a:t>
            </a:r>
          </a:p>
          <a:p>
            <a:pPr lvl="3"/>
            <a:r>
              <a:rPr lang="it-IT" altLang="it-IT" noProof="0"/>
              <a:t>Quarto livello</a:t>
            </a:r>
          </a:p>
          <a:p>
            <a:pPr lvl="4"/>
            <a:r>
              <a:rPr lang="it-IT" altLang="it-IT" noProof="0"/>
              <a:t>Quinto livello</a:t>
            </a:r>
          </a:p>
        </p:txBody>
      </p:sp>
      <p:sp>
        <p:nvSpPr>
          <p:cNvPr id="53254" name="Rectangle 6">
            <a:extLst>
              <a:ext uri="{FF2B5EF4-FFF2-40B4-BE49-F238E27FC236}">
                <a16:creationId xmlns:a16="http://schemas.microsoft.com/office/drawing/2014/main" id="{8D4C6974-C31D-D36B-4EE0-FAE5093E394B}"/>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3255" name="Rectangle 7">
            <a:extLst>
              <a:ext uri="{FF2B5EF4-FFF2-40B4-BE49-F238E27FC236}">
                <a16:creationId xmlns:a16="http://schemas.microsoft.com/office/drawing/2014/main" id="{395B0968-3317-6A36-AB07-B3E67DF921B4}"/>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A043759C-E9B9-49CA-8EEF-027FB05DAC99}" type="slidenum">
              <a:rPr lang="it-IT" altLang="it-IT"/>
              <a:pPr/>
              <a:t>‹N›</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043759C-E9B9-49CA-8EEF-027FB05DAC99}" type="slidenum">
              <a:rPr lang="it-IT" altLang="it-IT" smtClean="0"/>
              <a:pPr/>
              <a:t>2</a:t>
            </a:fld>
            <a:endParaRPr lang="it-IT" altLang="it-IT"/>
          </a:p>
        </p:txBody>
      </p:sp>
    </p:spTree>
    <p:extLst>
      <p:ext uri="{BB962C8B-B14F-4D97-AF65-F5344CB8AC3E}">
        <p14:creationId xmlns:p14="http://schemas.microsoft.com/office/powerpoint/2010/main" val="3910420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1D420-E586-58D9-A2A4-5F53B4E3FCA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0FEDBB0-35BB-5090-4864-D1945AED19E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65D5F10-A270-1B99-BAE0-066A2325A19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7A118BF-8195-6156-486F-0B956620E59A}"/>
              </a:ext>
            </a:extLst>
          </p:cNvPr>
          <p:cNvSpPr>
            <a:spLocks noGrp="1"/>
          </p:cNvSpPr>
          <p:nvPr>
            <p:ph type="sldNum" sz="quarter" idx="5"/>
          </p:nvPr>
        </p:nvSpPr>
        <p:spPr/>
        <p:txBody>
          <a:bodyPr/>
          <a:lstStyle/>
          <a:p>
            <a:fld id="{A043759C-E9B9-49CA-8EEF-027FB05DAC99}" type="slidenum">
              <a:rPr lang="it-IT" altLang="it-IT" smtClean="0"/>
              <a:pPr/>
              <a:t>14</a:t>
            </a:fld>
            <a:endParaRPr lang="it-IT" altLang="it-IT"/>
          </a:p>
        </p:txBody>
      </p:sp>
    </p:spTree>
    <p:extLst>
      <p:ext uri="{BB962C8B-B14F-4D97-AF65-F5344CB8AC3E}">
        <p14:creationId xmlns:p14="http://schemas.microsoft.com/office/powerpoint/2010/main" val="2740834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1D420-E586-58D9-A2A4-5F53B4E3FCA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0FEDBB0-35BB-5090-4864-D1945AED19E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65D5F10-A270-1B99-BAE0-066A2325A19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7A118BF-8195-6156-486F-0B956620E59A}"/>
              </a:ext>
            </a:extLst>
          </p:cNvPr>
          <p:cNvSpPr>
            <a:spLocks noGrp="1"/>
          </p:cNvSpPr>
          <p:nvPr>
            <p:ph type="sldNum" sz="quarter" idx="5"/>
          </p:nvPr>
        </p:nvSpPr>
        <p:spPr/>
        <p:txBody>
          <a:bodyPr/>
          <a:lstStyle/>
          <a:p>
            <a:fld id="{A043759C-E9B9-49CA-8EEF-027FB05DAC99}" type="slidenum">
              <a:rPr lang="it-IT" altLang="it-IT" smtClean="0"/>
              <a:pPr/>
              <a:t>17</a:t>
            </a:fld>
            <a:endParaRPr lang="it-IT" altLang="it-IT"/>
          </a:p>
        </p:txBody>
      </p:sp>
    </p:spTree>
    <p:extLst>
      <p:ext uri="{BB962C8B-B14F-4D97-AF65-F5344CB8AC3E}">
        <p14:creationId xmlns:p14="http://schemas.microsoft.com/office/powerpoint/2010/main" val="1322978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ext Box 1030">
            <a:extLst>
              <a:ext uri="{FF2B5EF4-FFF2-40B4-BE49-F238E27FC236}">
                <a16:creationId xmlns:a16="http://schemas.microsoft.com/office/drawing/2014/main" id="{C62EE801-74C5-2614-C5CD-34A215C59B0C}"/>
              </a:ext>
            </a:extLst>
          </p:cNvPr>
          <p:cNvSpPr txBox="1">
            <a:spLocks noChangeArrowheads="1"/>
          </p:cNvSpPr>
          <p:nvPr userDrawn="1"/>
        </p:nvSpPr>
        <p:spPr bwMode="auto">
          <a:xfrm>
            <a:off x="2914650" y="228600"/>
            <a:ext cx="5943600" cy="396875"/>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r>
              <a:rPr lang="en-US" altLang="it-IT" sz="2000">
                <a:solidFill>
                  <a:schemeClr val="bg1"/>
                </a:solidFill>
                <a:latin typeface="DecimaUNI02 Rg" pitchFamily="50" charset="0"/>
              </a:rPr>
              <a:t>Al servizio di gente unica</a:t>
            </a:r>
            <a:endParaRPr lang="it-IT" altLang="it-IT" sz="2000">
              <a:solidFill>
                <a:schemeClr val="bg1"/>
              </a:solidFill>
              <a:latin typeface="DecimaUNI02 Rg" pitchFamily="50" charset="0"/>
            </a:endParaRPr>
          </a:p>
        </p:txBody>
      </p:sp>
      <p:sp>
        <p:nvSpPr>
          <p:cNvPr id="3" name="Text Box 1032">
            <a:extLst>
              <a:ext uri="{FF2B5EF4-FFF2-40B4-BE49-F238E27FC236}">
                <a16:creationId xmlns:a16="http://schemas.microsoft.com/office/drawing/2014/main" id="{529BEAF4-7F2A-49F3-F5C5-9985EFB5BBC9}"/>
              </a:ext>
            </a:extLst>
          </p:cNvPr>
          <p:cNvSpPr txBox="1">
            <a:spLocks noChangeArrowheads="1"/>
          </p:cNvSpPr>
          <p:nvPr userDrawn="1"/>
        </p:nvSpPr>
        <p:spPr bwMode="auto">
          <a:xfrm>
            <a:off x="3257550" y="5029200"/>
            <a:ext cx="3028950" cy="519113"/>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sz="2800">
              <a:solidFill>
                <a:schemeClr val="bg1"/>
              </a:solidFill>
              <a:latin typeface="DecimaUNI02 Rg" pitchFamily="50" charset="0"/>
            </a:endParaRPr>
          </a:p>
        </p:txBody>
      </p:sp>
      <p:sp>
        <p:nvSpPr>
          <p:cNvPr id="4" name="Text Box 1033">
            <a:extLst>
              <a:ext uri="{FF2B5EF4-FFF2-40B4-BE49-F238E27FC236}">
                <a16:creationId xmlns:a16="http://schemas.microsoft.com/office/drawing/2014/main" id="{77D9248E-C012-4061-F7DC-BE0507073AE7}"/>
              </a:ext>
            </a:extLst>
          </p:cNvPr>
          <p:cNvSpPr txBox="1">
            <a:spLocks noChangeArrowheads="1"/>
          </p:cNvSpPr>
          <p:nvPr userDrawn="1"/>
        </p:nvSpPr>
        <p:spPr bwMode="auto">
          <a:xfrm>
            <a:off x="0" y="6096000"/>
            <a:ext cx="2400300" cy="762000"/>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a:latin typeface="Times New Roman" panose="02020603050405020304" pitchFamily="18" charset="0"/>
            </a:endParaRPr>
          </a:p>
        </p:txBody>
      </p:sp>
    </p:spTree>
    <p:extLst>
      <p:ext uri="{BB962C8B-B14F-4D97-AF65-F5344CB8AC3E}">
        <p14:creationId xmlns:p14="http://schemas.microsoft.com/office/powerpoint/2010/main" val="34246967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contenuto 2"/>
          <p:cNvSpPr>
            <a:spLocks noGrp="1"/>
          </p:cNvSpPr>
          <p:nvPr>
            <p:ph idx="1"/>
          </p:nvPr>
        </p:nvSpPr>
        <p:spPr>
          <a:xfrm>
            <a:off x="400050" y="3429000"/>
            <a:ext cx="8058150" cy="20574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49539917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a:prstGeom prst="rect">
            <a:avLst/>
          </a:prstGeo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Modifica gli stili del testo dello schema</a:t>
            </a:r>
          </a:p>
        </p:txBody>
      </p:sp>
    </p:spTree>
    <p:extLst>
      <p:ext uri="{BB962C8B-B14F-4D97-AF65-F5344CB8AC3E}">
        <p14:creationId xmlns:p14="http://schemas.microsoft.com/office/powerpoint/2010/main" val="159012138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contenuto 2"/>
          <p:cNvSpPr>
            <a:spLocks noGrp="1"/>
          </p:cNvSpPr>
          <p:nvPr>
            <p:ph sz="half" idx="1"/>
          </p:nvPr>
        </p:nvSpPr>
        <p:spPr>
          <a:xfrm>
            <a:off x="400050"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505325"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81750517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a:prstGeom prst="rect">
            <a:avLst/>
          </a:prstGeo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630238" y="2505075"/>
            <a:ext cx="3868737" cy="3684588"/>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4629150" y="2505075"/>
            <a:ext cx="3887788" cy="3684588"/>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61643531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Tree>
    <p:extLst>
      <p:ext uri="{BB962C8B-B14F-4D97-AF65-F5344CB8AC3E}">
        <p14:creationId xmlns:p14="http://schemas.microsoft.com/office/powerpoint/2010/main" val="55318385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421856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a:prstGeom prst="rect">
            <a:avLst/>
          </a:prstGeo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Tree>
    <p:extLst>
      <p:ext uri="{BB962C8B-B14F-4D97-AF65-F5344CB8AC3E}">
        <p14:creationId xmlns:p14="http://schemas.microsoft.com/office/powerpoint/2010/main" val="268390704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a:prstGeom prst="rect">
            <a:avLst/>
          </a:prstGeo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Tree>
    <p:extLst>
      <p:ext uri="{BB962C8B-B14F-4D97-AF65-F5344CB8AC3E}">
        <p14:creationId xmlns:p14="http://schemas.microsoft.com/office/powerpoint/2010/main" val="137180581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testo verticale 2"/>
          <p:cNvSpPr>
            <a:spLocks noGrp="1"/>
          </p:cNvSpPr>
          <p:nvPr>
            <p:ph type="body" orient="vert" idx="1"/>
          </p:nvPr>
        </p:nvSpPr>
        <p:spPr>
          <a:xfrm>
            <a:off x="400050" y="3429000"/>
            <a:ext cx="8058150" cy="2057400"/>
          </a:xfrm>
          <a:prstGeom prst="rect">
            <a:avLst/>
          </a:prstGeo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38924073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443663" y="990600"/>
            <a:ext cx="2014537" cy="4495800"/>
          </a:xfrm>
          <a:prstGeom prst="rect">
            <a:avLst/>
          </a:prstGeo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00050" y="990600"/>
            <a:ext cx="5891213" cy="4495800"/>
          </a:xfrm>
          <a:prstGeom prst="rect">
            <a:avLst/>
          </a:prstGeo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71313213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tabella 2"/>
          <p:cNvSpPr>
            <a:spLocks noGrp="1"/>
          </p:cNvSpPr>
          <p:nvPr>
            <p:ph type="tbl"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15339606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olo, test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testo 2"/>
          <p:cNvSpPr>
            <a:spLocks noGrp="1"/>
          </p:cNvSpPr>
          <p:nvPr>
            <p:ph type="body" sz="half" idx="1"/>
          </p:nvPr>
        </p:nvSpPr>
        <p:spPr>
          <a:xfrm>
            <a:off x="400050"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grafico 3"/>
          <p:cNvSpPr>
            <a:spLocks noGrp="1"/>
          </p:cNvSpPr>
          <p:nvPr>
            <p:ph type="chart" sz="half" idx="2"/>
          </p:nvPr>
        </p:nvSpPr>
        <p:spPr>
          <a:xfrm>
            <a:off x="4505325" y="1981200"/>
            <a:ext cx="3952875" cy="3505200"/>
          </a:xfrm>
          <a:prstGeom prst="rect">
            <a:avLst/>
          </a:prstGeom>
        </p:spPr>
        <p:txBody>
          <a:bodyPr/>
          <a:lstStyle/>
          <a:p>
            <a:pPr lvl="0"/>
            <a:endParaRPr lang="it-IT" noProof="0"/>
          </a:p>
        </p:txBody>
      </p:sp>
    </p:spTree>
    <p:extLst>
      <p:ext uri="{BB962C8B-B14F-4D97-AF65-F5344CB8AC3E}">
        <p14:creationId xmlns:p14="http://schemas.microsoft.com/office/powerpoint/2010/main" val="203457964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hartAndTx" preserve="1">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grafico 2"/>
          <p:cNvSpPr>
            <a:spLocks noGrp="1"/>
          </p:cNvSpPr>
          <p:nvPr>
            <p:ph type="chart" sz="half" idx="1"/>
          </p:nvPr>
        </p:nvSpPr>
        <p:spPr>
          <a:xfrm>
            <a:off x="400050" y="1981200"/>
            <a:ext cx="3952875" cy="3505200"/>
          </a:xfrm>
          <a:prstGeom prst="rect">
            <a:avLst/>
          </a:prstGeom>
        </p:spPr>
        <p:txBody>
          <a:bodyPr/>
          <a:lstStyle/>
          <a:p>
            <a:pPr lvl="0"/>
            <a:endParaRPr lang="it-IT" noProof="0"/>
          </a:p>
        </p:txBody>
      </p:sp>
      <p:sp>
        <p:nvSpPr>
          <p:cNvPr id="4" name="Segnaposto testo 3"/>
          <p:cNvSpPr>
            <a:spLocks noGrp="1"/>
          </p:cNvSpPr>
          <p:nvPr>
            <p:ph type="body" sz="half" idx="2"/>
          </p:nvPr>
        </p:nvSpPr>
        <p:spPr>
          <a:xfrm>
            <a:off x="4505325"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23390441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dgm" preserve="1">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SmartArt 2"/>
          <p:cNvSpPr>
            <a:spLocks noGrp="1"/>
          </p:cNvSpPr>
          <p:nvPr>
            <p:ph type="dgm"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188648344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grafico 2"/>
          <p:cNvSpPr>
            <a:spLocks noGrp="1"/>
          </p:cNvSpPr>
          <p:nvPr>
            <p:ph type="chart"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88030837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6BA9525-9DAB-C86D-B7C2-DCCD315F67A2}"/>
              </a:ext>
            </a:extLst>
          </p:cNvPr>
          <p:cNvSpPr>
            <a:spLocks noGrp="1"/>
          </p:cNvSpPr>
          <p:nvPr>
            <p:ph type="dt" sz="half" idx="10"/>
          </p:nvPr>
        </p:nvSpPr>
        <p:spPr/>
        <p:txBody>
          <a:bodyPr/>
          <a:lstStyle>
            <a:lvl1pPr>
              <a:defRPr/>
            </a:lvl1pPr>
          </a:lstStyle>
          <a:p>
            <a:pPr>
              <a:defRPr/>
            </a:pPr>
            <a:fld id="{F86FE9B4-B8B0-494E-B48E-B99E021B3EAE}"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45FD940C-6CA7-5C4D-8F3B-A889ECAF025C}"/>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607B8565-B31F-8044-DC2D-3BE219FE1DF4}"/>
              </a:ext>
            </a:extLst>
          </p:cNvPr>
          <p:cNvSpPr>
            <a:spLocks noGrp="1"/>
          </p:cNvSpPr>
          <p:nvPr>
            <p:ph type="sldNum" sz="quarter" idx="12"/>
          </p:nvPr>
        </p:nvSpPr>
        <p:spPr/>
        <p:txBody>
          <a:bodyPr/>
          <a:lstStyle>
            <a:lvl1pPr>
              <a:defRPr/>
            </a:lvl1pPr>
          </a:lstStyle>
          <a:p>
            <a:fld id="{A8911C9F-16D0-4F89-9966-E67B4D8013A3}" type="slidenum">
              <a:rPr lang="it-IT" altLang="it-IT"/>
              <a:pPr/>
              <a:t>‹N›</a:t>
            </a:fld>
            <a:endParaRPr lang="it-IT" altLang="it-IT"/>
          </a:p>
        </p:txBody>
      </p:sp>
    </p:spTree>
    <p:extLst>
      <p:ext uri="{BB962C8B-B14F-4D97-AF65-F5344CB8AC3E}">
        <p14:creationId xmlns:p14="http://schemas.microsoft.com/office/powerpoint/2010/main" val="3046731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84F7673-1A85-41CB-DFDC-921AABFBE974}"/>
              </a:ext>
            </a:extLst>
          </p:cNvPr>
          <p:cNvSpPr>
            <a:spLocks noGrp="1"/>
          </p:cNvSpPr>
          <p:nvPr>
            <p:ph type="dt" sz="half" idx="10"/>
          </p:nvPr>
        </p:nvSpPr>
        <p:spPr/>
        <p:txBody>
          <a:bodyPr/>
          <a:lstStyle>
            <a:lvl1pPr>
              <a:defRPr/>
            </a:lvl1pPr>
          </a:lstStyle>
          <a:p>
            <a:pPr>
              <a:defRPr/>
            </a:pPr>
            <a:fld id="{05F464CC-EDE8-491F-B1AC-46052E1D15F7}"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9EC289B1-7FD1-AC87-0DB0-B8C782925A81}"/>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DB9B259F-BC2E-1579-1631-78771B2E7CE3}"/>
              </a:ext>
            </a:extLst>
          </p:cNvPr>
          <p:cNvSpPr>
            <a:spLocks noGrp="1"/>
          </p:cNvSpPr>
          <p:nvPr>
            <p:ph type="sldNum" sz="quarter" idx="12"/>
          </p:nvPr>
        </p:nvSpPr>
        <p:spPr/>
        <p:txBody>
          <a:bodyPr/>
          <a:lstStyle>
            <a:lvl1pPr>
              <a:defRPr/>
            </a:lvl1pPr>
          </a:lstStyle>
          <a:p>
            <a:fld id="{86050E1D-B9CF-4E39-8DB5-65BCF0E184D9}" type="slidenum">
              <a:rPr lang="it-IT" altLang="it-IT"/>
              <a:pPr/>
              <a:t>‹N›</a:t>
            </a:fld>
            <a:endParaRPr lang="it-IT" altLang="it-IT"/>
          </a:p>
        </p:txBody>
      </p:sp>
    </p:spTree>
    <p:extLst>
      <p:ext uri="{BB962C8B-B14F-4D97-AF65-F5344CB8AC3E}">
        <p14:creationId xmlns:p14="http://schemas.microsoft.com/office/powerpoint/2010/main" val="62977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8965F47-6A61-9EE8-B0DE-0C15C0613C4D}"/>
              </a:ext>
            </a:extLst>
          </p:cNvPr>
          <p:cNvSpPr>
            <a:spLocks noGrp="1"/>
          </p:cNvSpPr>
          <p:nvPr>
            <p:ph type="dt" sz="half" idx="10"/>
          </p:nvPr>
        </p:nvSpPr>
        <p:spPr/>
        <p:txBody>
          <a:bodyPr/>
          <a:lstStyle>
            <a:lvl1pPr>
              <a:defRPr/>
            </a:lvl1pPr>
          </a:lstStyle>
          <a:p>
            <a:pPr>
              <a:defRPr/>
            </a:pPr>
            <a:fld id="{97CF0480-916B-421D-A7B9-0308661E5241}"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490A6F87-905D-83E8-A729-2D6BA7807361}"/>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39823EB9-5E59-F43F-B016-AB44B7B43F7D}"/>
              </a:ext>
            </a:extLst>
          </p:cNvPr>
          <p:cNvSpPr>
            <a:spLocks noGrp="1"/>
          </p:cNvSpPr>
          <p:nvPr>
            <p:ph type="sldNum" sz="quarter" idx="12"/>
          </p:nvPr>
        </p:nvSpPr>
        <p:spPr/>
        <p:txBody>
          <a:bodyPr/>
          <a:lstStyle>
            <a:lvl1pPr>
              <a:defRPr/>
            </a:lvl1pPr>
          </a:lstStyle>
          <a:p>
            <a:fld id="{FE4A5D95-1CF4-49D5-8347-537BF4B3E80C}" type="slidenum">
              <a:rPr lang="it-IT" altLang="it-IT"/>
              <a:pPr/>
              <a:t>‹N›</a:t>
            </a:fld>
            <a:endParaRPr lang="it-IT" altLang="it-IT"/>
          </a:p>
        </p:txBody>
      </p:sp>
    </p:spTree>
    <p:extLst>
      <p:ext uri="{BB962C8B-B14F-4D97-AF65-F5344CB8AC3E}">
        <p14:creationId xmlns:p14="http://schemas.microsoft.com/office/powerpoint/2010/main" val="411688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19A7ACDB-6D93-3B0B-0694-91A75AEA74B6}"/>
              </a:ext>
            </a:extLst>
          </p:cNvPr>
          <p:cNvSpPr>
            <a:spLocks noGrp="1"/>
          </p:cNvSpPr>
          <p:nvPr>
            <p:ph type="dt" sz="half" idx="10"/>
          </p:nvPr>
        </p:nvSpPr>
        <p:spPr/>
        <p:txBody>
          <a:bodyPr/>
          <a:lstStyle>
            <a:lvl1pPr>
              <a:defRPr/>
            </a:lvl1pPr>
          </a:lstStyle>
          <a:p>
            <a:pPr>
              <a:defRPr/>
            </a:pPr>
            <a:fld id="{29153AAD-776A-4825-A6C8-258CD3353D1C}" type="datetimeFigureOut">
              <a:rPr lang="it-IT"/>
              <a:pPr>
                <a:defRPr/>
              </a:pPr>
              <a:t>21/10/2026</a:t>
            </a:fld>
            <a:endParaRPr lang="it-IT"/>
          </a:p>
        </p:txBody>
      </p:sp>
      <p:sp>
        <p:nvSpPr>
          <p:cNvPr id="6" name="Segnaposto piè di pagina 4">
            <a:extLst>
              <a:ext uri="{FF2B5EF4-FFF2-40B4-BE49-F238E27FC236}">
                <a16:creationId xmlns:a16="http://schemas.microsoft.com/office/drawing/2014/main" id="{64B8EA7F-9F51-EAEE-AD4D-EE640901DCAB}"/>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1D1AF5A6-D602-B537-9B05-13A3E1A07384}"/>
              </a:ext>
            </a:extLst>
          </p:cNvPr>
          <p:cNvSpPr>
            <a:spLocks noGrp="1"/>
          </p:cNvSpPr>
          <p:nvPr>
            <p:ph type="sldNum" sz="quarter" idx="12"/>
          </p:nvPr>
        </p:nvSpPr>
        <p:spPr/>
        <p:txBody>
          <a:bodyPr/>
          <a:lstStyle>
            <a:lvl1pPr>
              <a:defRPr/>
            </a:lvl1pPr>
          </a:lstStyle>
          <a:p>
            <a:fld id="{CE3545EC-7851-4947-8650-670A92A1922F}" type="slidenum">
              <a:rPr lang="it-IT" altLang="it-IT"/>
              <a:pPr/>
              <a:t>‹N›</a:t>
            </a:fld>
            <a:endParaRPr lang="it-IT" altLang="it-IT"/>
          </a:p>
        </p:txBody>
      </p:sp>
    </p:spTree>
    <p:extLst>
      <p:ext uri="{BB962C8B-B14F-4D97-AF65-F5344CB8AC3E}">
        <p14:creationId xmlns:p14="http://schemas.microsoft.com/office/powerpoint/2010/main" val="2593632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C8A00F73-A67E-CF18-2374-D92EB8FAA1F9}"/>
              </a:ext>
            </a:extLst>
          </p:cNvPr>
          <p:cNvSpPr>
            <a:spLocks noGrp="1"/>
          </p:cNvSpPr>
          <p:nvPr>
            <p:ph type="dt" sz="half" idx="10"/>
          </p:nvPr>
        </p:nvSpPr>
        <p:spPr/>
        <p:txBody>
          <a:bodyPr/>
          <a:lstStyle>
            <a:lvl1pPr>
              <a:defRPr/>
            </a:lvl1pPr>
          </a:lstStyle>
          <a:p>
            <a:pPr>
              <a:defRPr/>
            </a:pPr>
            <a:fld id="{32DABAD9-D35C-4790-B5AE-E6D87092B377}" type="datetimeFigureOut">
              <a:rPr lang="it-IT"/>
              <a:pPr>
                <a:defRPr/>
              </a:pPr>
              <a:t>21/10/2026</a:t>
            </a:fld>
            <a:endParaRPr lang="it-IT"/>
          </a:p>
        </p:txBody>
      </p:sp>
      <p:sp>
        <p:nvSpPr>
          <p:cNvPr id="8" name="Segnaposto piè di pagina 4">
            <a:extLst>
              <a:ext uri="{FF2B5EF4-FFF2-40B4-BE49-F238E27FC236}">
                <a16:creationId xmlns:a16="http://schemas.microsoft.com/office/drawing/2014/main" id="{8E9D3748-2049-8F09-407F-FDD31C55DFBE}"/>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38DA7F17-9A42-31E5-1540-4367672FF295}"/>
              </a:ext>
            </a:extLst>
          </p:cNvPr>
          <p:cNvSpPr>
            <a:spLocks noGrp="1"/>
          </p:cNvSpPr>
          <p:nvPr>
            <p:ph type="sldNum" sz="quarter" idx="12"/>
          </p:nvPr>
        </p:nvSpPr>
        <p:spPr/>
        <p:txBody>
          <a:bodyPr/>
          <a:lstStyle>
            <a:lvl1pPr>
              <a:defRPr/>
            </a:lvl1pPr>
          </a:lstStyle>
          <a:p>
            <a:fld id="{A838C673-D751-4167-AE98-927DF7315367}" type="slidenum">
              <a:rPr lang="it-IT" altLang="it-IT"/>
              <a:pPr/>
              <a:t>‹N›</a:t>
            </a:fld>
            <a:endParaRPr lang="it-IT" altLang="it-IT"/>
          </a:p>
        </p:txBody>
      </p:sp>
    </p:spTree>
    <p:extLst>
      <p:ext uri="{BB962C8B-B14F-4D97-AF65-F5344CB8AC3E}">
        <p14:creationId xmlns:p14="http://schemas.microsoft.com/office/powerpoint/2010/main" val="5343782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C5153ED4-976B-4670-8F09-F0D69D2B8345}"/>
              </a:ext>
            </a:extLst>
          </p:cNvPr>
          <p:cNvSpPr>
            <a:spLocks noGrp="1"/>
          </p:cNvSpPr>
          <p:nvPr>
            <p:ph type="dt" sz="half" idx="10"/>
          </p:nvPr>
        </p:nvSpPr>
        <p:spPr/>
        <p:txBody>
          <a:bodyPr/>
          <a:lstStyle>
            <a:lvl1pPr>
              <a:defRPr/>
            </a:lvl1pPr>
          </a:lstStyle>
          <a:p>
            <a:pPr>
              <a:defRPr/>
            </a:pPr>
            <a:fld id="{BAF4F462-7273-4BED-8D60-7B0EE5DE368D}" type="datetimeFigureOut">
              <a:rPr lang="it-IT"/>
              <a:pPr>
                <a:defRPr/>
              </a:pPr>
              <a:t>21/10/2026</a:t>
            </a:fld>
            <a:endParaRPr lang="it-IT"/>
          </a:p>
        </p:txBody>
      </p:sp>
      <p:sp>
        <p:nvSpPr>
          <p:cNvPr id="4" name="Segnaposto piè di pagina 4">
            <a:extLst>
              <a:ext uri="{FF2B5EF4-FFF2-40B4-BE49-F238E27FC236}">
                <a16:creationId xmlns:a16="http://schemas.microsoft.com/office/drawing/2014/main" id="{AC6A00E1-CDBC-A7E3-27FB-BB03F19707E1}"/>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E75B5AE4-04FB-D65A-EDC8-978AE65E264A}"/>
              </a:ext>
            </a:extLst>
          </p:cNvPr>
          <p:cNvSpPr>
            <a:spLocks noGrp="1"/>
          </p:cNvSpPr>
          <p:nvPr>
            <p:ph type="sldNum" sz="quarter" idx="12"/>
          </p:nvPr>
        </p:nvSpPr>
        <p:spPr/>
        <p:txBody>
          <a:bodyPr/>
          <a:lstStyle>
            <a:lvl1pPr>
              <a:defRPr/>
            </a:lvl1pPr>
          </a:lstStyle>
          <a:p>
            <a:fld id="{0FB0F00B-E007-425D-9D53-E10B7D926FC9}" type="slidenum">
              <a:rPr lang="it-IT" altLang="it-IT"/>
              <a:pPr/>
              <a:t>‹N›</a:t>
            </a:fld>
            <a:endParaRPr lang="it-IT" altLang="it-IT"/>
          </a:p>
        </p:txBody>
      </p:sp>
    </p:spTree>
    <p:extLst>
      <p:ext uri="{BB962C8B-B14F-4D97-AF65-F5344CB8AC3E}">
        <p14:creationId xmlns:p14="http://schemas.microsoft.com/office/powerpoint/2010/main" val="3732907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CFDF4C35-2887-1CB2-0AE0-E43CABD73FF5}"/>
              </a:ext>
            </a:extLst>
          </p:cNvPr>
          <p:cNvSpPr>
            <a:spLocks noGrp="1"/>
          </p:cNvSpPr>
          <p:nvPr>
            <p:ph type="dt" sz="half" idx="10"/>
          </p:nvPr>
        </p:nvSpPr>
        <p:spPr/>
        <p:txBody>
          <a:bodyPr/>
          <a:lstStyle>
            <a:lvl1pPr>
              <a:defRPr/>
            </a:lvl1pPr>
          </a:lstStyle>
          <a:p>
            <a:pPr>
              <a:defRPr/>
            </a:pPr>
            <a:fld id="{4F3C2544-3496-40FB-9B7E-2DBCEBEF12FB}" type="datetimeFigureOut">
              <a:rPr lang="it-IT"/>
              <a:pPr>
                <a:defRPr/>
              </a:pPr>
              <a:t>21/10/2026</a:t>
            </a:fld>
            <a:endParaRPr lang="it-IT"/>
          </a:p>
        </p:txBody>
      </p:sp>
      <p:sp>
        <p:nvSpPr>
          <p:cNvPr id="3" name="Segnaposto piè di pagina 4">
            <a:extLst>
              <a:ext uri="{FF2B5EF4-FFF2-40B4-BE49-F238E27FC236}">
                <a16:creationId xmlns:a16="http://schemas.microsoft.com/office/drawing/2014/main" id="{6B940205-67DA-C178-B00D-3D05EAEE1F88}"/>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DAA8ADDD-C424-C7CE-6B52-13BBAEEA3848}"/>
              </a:ext>
            </a:extLst>
          </p:cNvPr>
          <p:cNvSpPr>
            <a:spLocks noGrp="1"/>
          </p:cNvSpPr>
          <p:nvPr>
            <p:ph type="sldNum" sz="quarter" idx="12"/>
          </p:nvPr>
        </p:nvSpPr>
        <p:spPr/>
        <p:txBody>
          <a:bodyPr/>
          <a:lstStyle>
            <a:lvl1pPr>
              <a:defRPr/>
            </a:lvl1pPr>
          </a:lstStyle>
          <a:p>
            <a:fld id="{695C9FA1-68E7-41D4-B19D-336E26D9C753}" type="slidenum">
              <a:rPr lang="it-IT" altLang="it-IT"/>
              <a:pPr/>
              <a:t>‹N›</a:t>
            </a:fld>
            <a:endParaRPr lang="it-IT" altLang="it-IT"/>
          </a:p>
        </p:txBody>
      </p:sp>
    </p:spTree>
    <p:extLst>
      <p:ext uri="{BB962C8B-B14F-4D97-AF65-F5344CB8AC3E}">
        <p14:creationId xmlns:p14="http://schemas.microsoft.com/office/powerpoint/2010/main" val="41817908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63DDDE84-2F75-916F-49CA-5FBEC7284D91}"/>
              </a:ext>
            </a:extLst>
          </p:cNvPr>
          <p:cNvSpPr>
            <a:spLocks noGrp="1"/>
          </p:cNvSpPr>
          <p:nvPr>
            <p:ph type="dt" sz="half" idx="10"/>
          </p:nvPr>
        </p:nvSpPr>
        <p:spPr/>
        <p:txBody>
          <a:bodyPr/>
          <a:lstStyle>
            <a:lvl1pPr>
              <a:defRPr/>
            </a:lvl1pPr>
          </a:lstStyle>
          <a:p>
            <a:pPr>
              <a:defRPr/>
            </a:pPr>
            <a:fld id="{CB1D0DB6-B083-4D8B-BE7B-26717AC9DDE9}" type="datetimeFigureOut">
              <a:rPr lang="it-IT"/>
              <a:pPr>
                <a:defRPr/>
              </a:pPr>
              <a:t>21/10/2026</a:t>
            </a:fld>
            <a:endParaRPr lang="it-IT"/>
          </a:p>
        </p:txBody>
      </p:sp>
      <p:sp>
        <p:nvSpPr>
          <p:cNvPr id="6" name="Segnaposto piè di pagina 4">
            <a:extLst>
              <a:ext uri="{FF2B5EF4-FFF2-40B4-BE49-F238E27FC236}">
                <a16:creationId xmlns:a16="http://schemas.microsoft.com/office/drawing/2014/main" id="{209C6F00-CFE0-1F0D-39A7-2240B9C5199C}"/>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F707406E-54A3-8EB4-128B-BF7E24AFDCC0}"/>
              </a:ext>
            </a:extLst>
          </p:cNvPr>
          <p:cNvSpPr>
            <a:spLocks noGrp="1"/>
          </p:cNvSpPr>
          <p:nvPr>
            <p:ph type="sldNum" sz="quarter" idx="12"/>
          </p:nvPr>
        </p:nvSpPr>
        <p:spPr/>
        <p:txBody>
          <a:bodyPr/>
          <a:lstStyle>
            <a:lvl1pPr>
              <a:defRPr/>
            </a:lvl1pPr>
          </a:lstStyle>
          <a:p>
            <a:fld id="{4C033AF4-53ED-4086-B5FF-A67F341E1450}" type="slidenum">
              <a:rPr lang="it-IT" altLang="it-IT"/>
              <a:pPr/>
              <a:t>‹N›</a:t>
            </a:fld>
            <a:endParaRPr lang="it-IT" altLang="it-IT"/>
          </a:p>
        </p:txBody>
      </p:sp>
    </p:spTree>
    <p:extLst>
      <p:ext uri="{BB962C8B-B14F-4D97-AF65-F5344CB8AC3E}">
        <p14:creationId xmlns:p14="http://schemas.microsoft.com/office/powerpoint/2010/main" val="12513937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91DC51BF-F28B-CAEB-4FB6-6910BF5E94D4}"/>
              </a:ext>
            </a:extLst>
          </p:cNvPr>
          <p:cNvSpPr>
            <a:spLocks noGrp="1"/>
          </p:cNvSpPr>
          <p:nvPr>
            <p:ph type="dt" sz="half" idx="10"/>
          </p:nvPr>
        </p:nvSpPr>
        <p:spPr/>
        <p:txBody>
          <a:bodyPr/>
          <a:lstStyle>
            <a:lvl1pPr>
              <a:defRPr/>
            </a:lvl1pPr>
          </a:lstStyle>
          <a:p>
            <a:pPr>
              <a:defRPr/>
            </a:pPr>
            <a:fld id="{DDEF5397-5F74-4F94-9798-D37572C8D152}" type="datetimeFigureOut">
              <a:rPr lang="it-IT"/>
              <a:pPr>
                <a:defRPr/>
              </a:pPr>
              <a:t>21/10/2026</a:t>
            </a:fld>
            <a:endParaRPr lang="it-IT"/>
          </a:p>
        </p:txBody>
      </p:sp>
      <p:sp>
        <p:nvSpPr>
          <p:cNvPr id="6" name="Segnaposto piè di pagina 4">
            <a:extLst>
              <a:ext uri="{FF2B5EF4-FFF2-40B4-BE49-F238E27FC236}">
                <a16:creationId xmlns:a16="http://schemas.microsoft.com/office/drawing/2014/main" id="{781AACC8-32D8-A6DC-71AE-DA94C9D336F3}"/>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9F6AB2CD-C7E0-0379-8491-14AF6ADC8650}"/>
              </a:ext>
            </a:extLst>
          </p:cNvPr>
          <p:cNvSpPr>
            <a:spLocks noGrp="1"/>
          </p:cNvSpPr>
          <p:nvPr>
            <p:ph type="sldNum" sz="quarter" idx="12"/>
          </p:nvPr>
        </p:nvSpPr>
        <p:spPr/>
        <p:txBody>
          <a:bodyPr/>
          <a:lstStyle>
            <a:lvl1pPr>
              <a:defRPr/>
            </a:lvl1pPr>
          </a:lstStyle>
          <a:p>
            <a:fld id="{B6A02C4F-4A89-4E12-B014-85369502EBF6}" type="slidenum">
              <a:rPr lang="it-IT" altLang="it-IT"/>
              <a:pPr/>
              <a:t>‹N›</a:t>
            </a:fld>
            <a:endParaRPr lang="it-IT" altLang="it-IT"/>
          </a:p>
        </p:txBody>
      </p:sp>
    </p:spTree>
    <p:extLst>
      <p:ext uri="{BB962C8B-B14F-4D97-AF65-F5344CB8AC3E}">
        <p14:creationId xmlns:p14="http://schemas.microsoft.com/office/powerpoint/2010/main" val="13180289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FA9C0BB-C947-95D1-E0F5-578DC450B0B3}"/>
              </a:ext>
            </a:extLst>
          </p:cNvPr>
          <p:cNvSpPr>
            <a:spLocks noGrp="1"/>
          </p:cNvSpPr>
          <p:nvPr>
            <p:ph type="dt" sz="half" idx="10"/>
          </p:nvPr>
        </p:nvSpPr>
        <p:spPr/>
        <p:txBody>
          <a:bodyPr/>
          <a:lstStyle>
            <a:lvl1pPr>
              <a:defRPr/>
            </a:lvl1pPr>
          </a:lstStyle>
          <a:p>
            <a:pPr>
              <a:defRPr/>
            </a:pPr>
            <a:fld id="{E5B56B57-04C8-4170-A47C-422FD620C232}"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6630F494-8A1D-7F10-B07C-0BA6CAADF9F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0001F17C-A5FC-C9ED-66BB-F1F75C0742AB}"/>
              </a:ext>
            </a:extLst>
          </p:cNvPr>
          <p:cNvSpPr>
            <a:spLocks noGrp="1"/>
          </p:cNvSpPr>
          <p:nvPr>
            <p:ph type="sldNum" sz="quarter" idx="12"/>
          </p:nvPr>
        </p:nvSpPr>
        <p:spPr/>
        <p:txBody>
          <a:bodyPr/>
          <a:lstStyle>
            <a:lvl1pPr>
              <a:defRPr/>
            </a:lvl1pPr>
          </a:lstStyle>
          <a:p>
            <a:fld id="{E6D8E69E-1D08-4D22-A95E-036FE2FA991C}" type="slidenum">
              <a:rPr lang="it-IT" altLang="it-IT"/>
              <a:pPr/>
              <a:t>‹N›</a:t>
            </a:fld>
            <a:endParaRPr lang="it-IT" altLang="it-IT"/>
          </a:p>
        </p:txBody>
      </p:sp>
    </p:spTree>
    <p:extLst>
      <p:ext uri="{BB962C8B-B14F-4D97-AF65-F5344CB8AC3E}">
        <p14:creationId xmlns:p14="http://schemas.microsoft.com/office/powerpoint/2010/main" val="9140481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29B1884-BE4F-A990-40F5-1751FB7D9ACA}"/>
              </a:ext>
            </a:extLst>
          </p:cNvPr>
          <p:cNvSpPr>
            <a:spLocks noGrp="1"/>
          </p:cNvSpPr>
          <p:nvPr>
            <p:ph type="dt" sz="half" idx="10"/>
          </p:nvPr>
        </p:nvSpPr>
        <p:spPr/>
        <p:txBody>
          <a:bodyPr/>
          <a:lstStyle>
            <a:lvl1pPr>
              <a:defRPr/>
            </a:lvl1pPr>
          </a:lstStyle>
          <a:p>
            <a:pPr>
              <a:defRPr/>
            </a:pPr>
            <a:fld id="{5D33742F-DD88-42F7-810D-5CEF867D8830}"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CE57E605-3E8C-0BC0-1618-02DBCFF82C4F}"/>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9616049B-6438-31CD-6251-2E81F40A2B9A}"/>
              </a:ext>
            </a:extLst>
          </p:cNvPr>
          <p:cNvSpPr>
            <a:spLocks noGrp="1"/>
          </p:cNvSpPr>
          <p:nvPr>
            <p:ph type="sldNum" sz="quarter" idx="12"/>
          </p:nvPr>
        </p:nvSpPr>
        <p:spPr/>
        <p:txBody>
          <a:bodyPr/>
          <a:lstStyle>
            <a:lvl1pPr>
              <a:defRPr/>
            </a:lvl1pPr>
          </a:lstStyle>
          <a:p>
            <a:fld id="{16BE1153-43FA-4FE4-8F02-6B0942CE9E4F}" type="slidenum">
              <a:rPr lang="it-IT" altLang="it-IT"/>
              <a:pPr/>
              <a:t>‹N›</a:t>
            </a:fld>
            <a:endParaRPr lang="it-IT" altLang="it-IT"/>
          </a:p>
        </p:txBody>
      </p:sp>
    </p:spTree>
    <p:extLst>
      <p:ext uri="{BB962C8B-B14F-4D97-AF65-F5344CB8AC3E}">
        <p14:creationId xmlns:p14="http://schemas.microsoft.com/office/powerpoint/2010/main" val="2699099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D55C227A-BA12-4EC9-18DA-35F5752554A5}"/>
              </a:ext>
            </a:extLst>
          </p:cNvPr>
          <p:cNvSpPr>
            <a:spLocks noGrp="1"/>
          </p:cNvSpPr>
          <p:nvPr>
            <p:ph type="dt" sz="half" idx="10"/>
          </p:nvPr>
        </p:nvSpPr>
        <p:spPr/>
        <p:txBody>
          <a:bodyPr/>
          <a:lstStyle>
            <a:lvl1pPr>
              <a:defRPr/>
            </a:lvl1pPr>
          </a:lstStyle>
          <a:p>
            <a:pPr>
              <a:defRPr/>
            </a:pPr>
            <a:fld id="{FD2B27D7-3BD2-4AF9-B9EE-67DFBF9037AB}"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521F3BF3-D9FE-0357-FDC7-ED8C6A11A8C7}"/>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B03B9AF0-AAFA-C8C2-FFC4-483ACFCED0F2}"/>
              </a:ext>
            </a:extLst>
          </p:cNvPr>
          <p:cNvSpPr>
            <a:spLocks noGrp="1"/>
          </p:cNvSpPr>
          <p:nvPr>
            <p:ph type="sldNum" sz="quarter" idx="12"/>
          </p:nvPr>
        </p:nvSpPr>
        <p:spPr/>
        <p:txBody>
          <a:bodyPr/>
          <a:lstStyle>
            <a:lvl1pPr>
              <a:defRPr/>
            </a:lvl1pPr>
          </a:lstStyle>
          <a:p>
            <a:fld id="{1F556FB0-A784-4A57-9B2A-E1408823B5E5}" type="slidenum">
              <a:rPr lang="it-IT" altLang="it-IT"/>
              <a:pPr/>
              <a:t>‹N›</a:t>
            </a:fld>
            <a:endParaRPr lang="it-IT" altLang="it-IT"/>
          </a:p>
        </p:txBody>
      </p:sp>
    </p:spTree>
    <p:extLst>
      <p:ext uri="{BB962C8B-B14F-4D97-AF65-F5344CB8AC3E}">
        <p14:creationId xmlns:p14="http://schemas.microsoft.com/office/powerpoint/2010/main" val="3099960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838506A-EEE2-F9CE-F45C-3BB628766BFD}"/>
              </a:ext>
            </a:extLst>
          </p:cNvPr>
          <p:cNvSpPr>
            <a:spLocks noGrp="1"/>
          </p:cNvSpPr>
          <p:nvPr>
            <p:ph type="dt" sz="half" idx="10"/>
          </p:nvPr>
        </p:nvSpPr>
        <p:spPr/>
        <p:txBody>
          <a:bodyPr/>
          <a:lstStyle>
            <a:lvl1pPr>
              <a:defRPr/>
            </a:lvl1pPr>
          </a:lstStyle>
          <a:p>
            <a:pPr>
              <a:defRPr/>
            </a:pPr>
            <a:fld id="{82BBDD7C-4A28-4FF3-907C-C4905B7102CD}"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FB1F573E-6B6A-3028-FED1-09E97736C92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56CF6B4-67F9-3D0D-8476-9B2725600BF3}"/>
              </a:ext>
            </a:extLst>
          </p:cNvPr>
          <p:cNvSpPr>
            <a:spLocks noGrp="1"/>
          </p:cNvSpPr>
          <p:nvPr>
            <p:ph type="sldNum" sz="quarter" idx="12"/>
          </p:nvPr>
        </p:nvSpPr>
        <p:spPr/>
        <p:txBody>
          <a:bodyPr/>
          <a:lstStyle>
            <a:lvl1pPr>
              <a:defRPr/>
            </a:lvl1pPr>
          </a:lstStyle>
          <a:p>
            <a:fld id="{1BD9F21F-1DA5-440B-B752-E4CDEEAAB05E}" type="slidenum">
              <a:rPr lang="it-IT" altLang="it-IT"/>
              <a:pPr/>
              <a:t>‹N›</a:t>
            </a:fld>
            <a:endParaRPr lang="it-IT" altLang="it-IT"/>
          </a:p>
        </p:txBody>
      </p:sp>
    </p:spTree>
    <p:extLst>
      <p:ext uri="{BB962C8B-B14F-4D97-AF65-F5344CB8AC3E}">
        <p14:creationId xmlns:p14="http://schemas.microsoft.com/office/powerpoint/2010/main" val="38351197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2B6EB6B-7AD0-3747-E13C-87E14E35CFBF}"/>
              </a:ext>
            </a:extLst>
          </p:cNvPr>
          <p:cNvSpPr>
            <a:spLocks noGrp="1"/>
          </p:cNvSpPr>
          <p:nvPr>
            <p:ph type="dt" sz="half" idx="10"/>
          </p:nvPr>
        </p:nvSpPr>
        <p:spPr/>
        <p:txBody>
          <a:bodyPr/>
          <a:lstStyle>
            <a:lvl1pPr>
              <a:defRPr/>
            </a:lvl1pPr>
          </a:lstStyle>
          <a:p>
            <a:pPr>
              <a:defRPr/>
            </a:pPr>
            <a:fld id="{B4E03A72-B755-46DD-A6B8-22A1DE8E8708}"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215D77AC-AEE9-33E2-0429-694E9DC96D3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25D8293-191D-BF9E-3EB5-603B51C73AA9}"/>
              </a:ext>
            </a:extLst>
          </p:cNvPr>
          <p:cNvSpPr>
            <a:spLocks noGrp="1"/>
          </p:cNvSpPr>
          <p:nvPr>
            <p:ph type="sldNum" sz="quarter" idx="12"/>
          </p:nvPr>
        </p:nvSpPr>
        <p:spPr/>
        <p:txBody>
          <a:bodyPr/>
          <a:lstStyle>
            <a:lvl1pPr>
              <a:defRPr/>
            </a:lvl1pPr>
          </a:lstStyle>
          <a:p>
            <a:fld id="{934E5462-33F5-4C9E-8594-1EDCE7413451}" type="slidenum">
              <a:rPr lang="it-IT" altLang="it-IT"/>
              <a:pPr/>
              <a:t>‹N›</a:t>
            </a:fld>
            <a:endParaRPr lang="it-IT" altLang="it-IT"/>
          </a:p>
        </p:txBody>
      </p:sp>
    </p:spTree>
    <p:extLst>
      <p:ext uri="{BB962C8B-B14F-4D97-AF65-F5344CB8AC3E}">
        <p14:creationId xmlns:p14="http://schemas.microsoft.com/office/powerpoint/2010/main" val="1412240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C8D3BA89-C538-3B02-2A65-C71D66C07A9D}"/>
              </a:ext>
            </a:extLst>
          </p:cNvPr>
          <p:cNvSpPr>
            <a:spLocks noGrp="1"/>
          </p:cNvSpPr>
          <p:nvPr>
            <p:ph type="dt" sz="half" idx="10"/>
          </p:nvPr>
        </p:nvSpPr>
        <p:spPr/>
        <p:txBody>
          <a:bodyPr/>
          <a:lstStyle>
            <a:lvl1pPr>
              <a:defRPr/>
            </a:lvl1pPr>
          </a:lstStyle>
          <a:p>
            <a:pPr>
              <a:defRPr/>
            </a:pPr>
            <a:fld id="{FDECD634-9AFC-4F41-87DE-EFE81D63A480}" type="datetimeFigureOut">
              <a:rPr lang="it-IT"/>
              <a:pPr>
                <a:defRPr/>
              </a:pPr>
              <a:t>21/10/2026</a:t>
            </a:fld>
            <a:endParaRPr lang="it-IT"/>
          </a:p>
        </p:txBody>
      </p:sp>
      <p:sp>
        <p:nvSpPr>
          <p:cNvPr id="6" name="Segnaposto piè di pagina 4">
            <a:extLst>
              <a:ext uri="{FF2B5EF4-FFF2-40B4-BE49-F238E27FC236}">
                <a16:creationId xmlns:a16="http://schemas.microsoft.com/office/drawing/2014/main" id="{DD9D3536-0813-2BB9-44E5-3E5410BE11AD}"/>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D53014E5-19B5-639A-093E-4AFBB552B901}"/>
              </a:ext>
            </a:extLst>
          </p:cNvPr>
          <p:cNvSpPr>
            <a:spLocks noGrp="1"/>
          </p:cNvSpPr>
          <p:nvPr>
            <p:ph type="sldNum" sz="quarter" idx="12"/>
          </p:nvPr>
        </p:nvSpPr>
        <p:spPr/>
        <p:txBody>
          <a:bodyPr/>
          <a:lstStyle>
            <a:lvl1pPr>
              <a:defRPr/>
            </a:lvl1pPr>
          </a:lstStyle>
          <a:p>
            <a:fld id="{ED6B2B4C-F359-4330-9D40-EBE717D9FC9F}" type="slidenum">
              <a:rPr lang="it-IT" altLang="it-IT"/>
              <a:pPr/>
              <a:t>‹N›</a:t>
            </a:fld>
            <a:endParaRPr lang="it-IT" altLang="it-IT"/>
          </a:p>
        </p:txBody>
      </p:sp>
    </p:spTree>
    <p:extLst>
      <p:ext uri="{BB962C8B-B14F-4D97-AF65-F5344CB8AC3E}">
        <p14:creationId xmlns:p14="http://schemas.microsoft.com/office/powerpoint/2010/main" val="2668153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160E2BA3-0C08-F6DE-BFD2-11FD857D46D4}"/>
              </a:ext>
            </a:extLst>
          </p:cNvPr>
          <p:cNvSpPr>
            <a:spLocks noGrp="1"/>
          </p:cNvSpPr>
          <p:nvPr>
            <p:ph type="dt" sz="half" idx="10"/>
          </p:nvPr>
        </p:nvSpPr>
        <p:spPr/>
        <p:txBody>
          <a:bodyPr/>
          <a:lstStyle>
            <a:lvl1pPr>
              <a:defRPr/>
            </a:lvl1pPr>
          </a:lstStyle>
          <a:p>
            <a:pPr>
              <a:defRPr/>
            </a:pPr>
            <a:fld id="{E8BBB53B-B05D-4C9C-9DD6-B728CB6EB657}" type="datetimeFigureOut">
              <a:rPr lang="it-IT"/>
              <a:pPr>
                <a:defRPr/>
              </a:pPr>
              <a:t>21/10/2026</a:t>
            </a:fld>
            <a:endParaRPr lang="it-IT"/>
          </a:p>
        </p:txBody>
      </p:sp>
      <p:sp>
        <p:nvSpPr>
          <p:cNvPr id="8" name="Segnaposto piè di pagina 4">
            <a:extLst>
              <a:ext uri="{FF2B5EF4-FFF2-40B4-BE49-F238E27FC236}">
                <a16:creationId xmlns:a16="http://schemas.microsoft.com/office/drawing/2014/main" id="{0939F866-63CB-36A2-03B0-FBDC5861C156}"/>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A5842513-D202-41A3-F010-2D6F82280216}"/>
              </a:ext>
            </a:extLst>
          </p:cNvPr>
          <p:cNvSpPr>
            <a:spLocks noGrp="1"/>
          </p:cNvSpPr>
          <p:nvPr>
            <p:ph type="sldNum" sz="quarter" idx="12"/>
          </p:nvPr>
        </p:nvSpPr>
        <p:spPr/>
        <p:txBody>
          <a:bodyPr/>
          <a:lstStyle>
            <a:lvl1pPr>
              <a:defRPr/>
            </a:lvl1pPr>
          </a:lstStyle>
          <a:p>
            <a:fld id="{9D691A49-F7FA-43C2-985C-A132E6AEE3E1}" type="slidenum">
              <a:rPr lang="it-IT" altLang="it-IT"/>
              <a:pPr/>
              <a:t>‹N›</a:t>
            </a:fld>
            <a:endParaRPr lang="it-IT" altLang="it-IT"/>
          </a:p>
        </p:txBody>
      </p:sp>
    </p:spTree>
    <p:extLst>
      <p:ext uri="{BB962C8B-B14F-4D97-AF65-F5344CB8AC3E}">
        <p14:creationId xmlns:p14="http://schemas.microsoft.com/office/powerpoint/2010/main" val="5742870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A46E8AA7-6C81-695E-78A0-45C6E1250316}"/>
              </a:ext>
            </a:extLst>
          </p:cNvPr>
          <p:cNvSpPr>
            <a:spLocks noGrp="1"/>
          </p:cNvSpPr>
          <p:nvPr>
            <p:ph type="dt" sz="half" idx="10"/>
          </p:nvPr>
        </p:nvSpPr>
        <p:spPr/>
        <p:txBody>
          <a:bodyPr/>
          <a:lstStyle>
            <a:lvl1pPr>
              <a:defRPr/>
            </a:lvl1pPr>
          </a:lstStyle>
          <a:p>
            <a:pPr>
              <a:defRPr/>
            </a:pPr>
            <a:fld id="{FBF11E5A-170A-426F-AEAF-34B3713C9A86}" type="datetimeFigureOut">
              <a:rPr lang="it-IT"/>
              <a:pPr>
                <a:defRPr/>
              </a:pPr>
              <a:t>21/10/2026</a:t>
            </a:fld>
            <a:endParaRPr lang="it-IT"/>
          </a:p>
        </p:txBody>
      </p:sp>
      <p:sp>
        <p:nvSpPr>
          <p:cNvPr id="4" name="Segnaposto piè di pagina 4">
            <a:extLst>
              <a:ext uri="{FF2B5EF4-FFF2-40B4-BE49-F238E27FC236}">
                <a16:creationId xmlns:a16="http://schemas.microsoft.com/office/drawing/2014/main" id="{6BDF3182-DCB9-85EC-0319-1D576B39B4BB}"/>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FDF49B78-BB12-C29E-BC67-B8EDA300961B}"/>
              </a:ext>
            </a:extLst>
          </p:cNvPr>
          <p:cNvSpPr>
            <a:spLocks noGrp="1"/>
          </p:cNvSpPr>
          <p:nvPr>
            <p:ph type="sldNum" sz="quarter" idx="12"/>
          </p:nvPr>
        </p:nvSpPr>
        <p:spPr/>
        <p:txBody>
          <a:bodyPr/>
          <a:lstStyle>
            <a:lvl1pPr>
              <a:defRPr/>
            </a:lvl1pPr>
          </a:lstStyle>
          <a:p>
            <a:fld id="{50D4685A-98BB-4E26-B6B0-A3A1E76A4CF5}" type="slidenum">
              <a:rPr lang="it-IT" altLang="it-IT"/>
              <a:pPr/>
              <a:t>‹N›</a:t>
            </a:fld>
            <a:endParaRPr lang="it-IT" altLang="it-IT"/>
          </a:p>
        </p:txBody>
      </p:sp>
    </p:spTree>
    <p:extLst>
      <p:ext uri="{BB962C8B-B14F-4D97-AF65-F5344CB8AC3E}">
        <p14:creationId xmlns:p14="http://schemas.microsoft.com/office/powerpoint/2010/main" val="15648619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3F194A7E-4D67-8EC3-7340-3C1257E2626E}"/>
              </a:ext>
            </a:extLst>
          </p:cNvPr>
          <p:cNvSpPr>
            <a:spLocks noGrp="1"/>
          </p:cNvSpPr>
          <p:nvPr>
            <p:ph type="dt" sz="half" idx="10"/>
          </p:nvPr>
        </p:nvSpPr>
        <p:spPr/>
        <p:txBody>
          <a:bodyPr/>
          <a:lstStyle>
            <a:lvl1pPr>
              <a:defRPr/>
            </a:lvl1pPr>
          </a:lstStyle>
          <a:p>
            <a:pPr>
              <a:defRPr/>
            </a:pPr>
            <a:fld id="{C19FEF2E-6D65-412A-8F40-5012FDAB0C89}" type="datetimeFigureOut">
              <a:rPr lang="it-IT"/>
              <a:pPr>
                <a:defRPr/>
              </a:pPr>
              <a:t>21/10/2026</a:t>
            </a:fld>
            <a:endParaRPr lang="it-IT"/>
          </a:p>
        </p:txBody>
      </p:sp>
      <p:sp>
        <p:nvSpPr>
          <p:cNvPr id="3" name="Segnaposto piè di pagina 4">
            <a:extLst>
              <a:ext uri="{FF2B5EF4-FFF2-40B4-BE49-F238E27FC236}">
                <a16:creationId xmlns:a16="http://schemas.microsoft.com/office/drawing/2014/main" id="{551036A4-18F2-6B10-E940-0ED1EAC5CF1B}"/>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5F546AF5-0E41-A9A6-6B31-A7242F38CBCD}"/>
              </a:ext>
            </a:extLst>
          </p:cNvPr>
          <p:cNvSpPr>
            <a:spLocks noGrp="1"/>
          </p:cNvSpPr>
          <p:nvPr>
            <p:ph type="sldNum" sz="quarter" idx="12"/>
          </p:nvPr>
        </p:nvSpPr>
        <p:spPr/>
        <p:txBody>
          <a:bodyPr/>
          <a:lstStyle>
            <a:lvl1pPr>
              <a:defRPr/>
            </a:lvl1pPr>
          </a:lstStyle>
          <a:p>
            <a:fld id="{9ACABFFF-20B3-4790-B0B4-6D2A366B1271}" type="slidenum">
              <a:rPr lang="it-IT" altLang="it-IT"/>
              <a:pPr/>
              <a:t>‹N›</a:t>
            </a:fld>
            <a:endParaRPr lang="it-IT" altLang="it-IT"/>
          </a:p>
        </p:txBody>
      </p:sp>
    </p:spTree>
    <p:extLst>
      <p:ext uri="{BB962C8B-B14F-4D97-AF65-F5344CB8AC3E}">
        <p14:creationId xmlns:p14="http://schemas.microsoft.com/office/powerpoint/2010/main" val="34522231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ECA87642-91EE-775A-E0D0-6B2266361B40}"/>
              </a:ext>
            </a:extLst>
          </p:cNvPr>
          <p:cNvSpPr>
            <a:spLocks noGrp="1"/>
          </p:cNvSpPr>
          <p:nvPr>
            <p:ph type="dt" sz="half" idx="10"/>
          </p:nvPr>
        </p:nvSpPr>
        <p:spPr/>
        <p:txBody>
          <a:bodyPr/>
          <a:lstStyle>
            <a:lvl1pPr>
              <a:defRPr/>
            </a:lvl1pPr>
          </a:lstStyle>
          <a:p>
            <a:pPr>
              <a:defRPr/>
            </a:pPr>
            <a:fld id="{62DC14D3-9F39-46C0-881E-73A6E83A4E10}" type="datetimeFigureOut">
              <a:rPr lang="it-IT"/>
              <a:pPr>
                <a:defRPr/>
              </a:pPr>
              <a:t>21/10/2026</a:t>
            </a:fld>
            <a:endParaRPr lang="it-IT"/>
          </a:p>
        </p:txBody>
      </p:sp>
      <p:sp>
        <p:nvSpPr>
          <p:cNvPr id="6" name="Segnaposto piè di pagina 4">
            <a:extLst>
              <a:ext uri="{FF2B5EF4-FFF2-40B4-BE49-F238E27FC236}">
                <a16:creationId xmlns:a16="http://schemas.microsoft.com/office/drawing/2014/main" id="{9777D725-D41E-1731-04D4-5624A588697F}"/>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36B60FC0-FFCE-67FA-3D7D-7F13C2695620}"/>
              </a:ext>
            </a:extLst>
          </p:cNvPr>
          <p:cNvSpPr>
            <a:spLocks noGrp="1"/>
          </p:cNvSpPr>
          <p:nvPr>
            <p:ph type="sldNum" sz="quarter" idx="12"/>
          </p:nvPr>
        </p:nvSpPr>
        <p:spPr/>
        <p:txBody>
          <a:bodyPr/>
          <a:lstStyle>
            <a:lvl1pPr>
              <a:defRPr/>
            </a:lvl1pPr>
          </a:lstStyle>
          <a:p>
            <a:fld id="{6A91F9DE-ED07-4189-B757-8B784CAF61E5}" type="slidenum">
              <a:rPr lang="it-IT" altLang="it-IT"/>
              <a:pPr/>
              <a:t>‹N›</a:t>
            </a:fld>
            <a:endParaRPr lang="it-IT" altLang="it-IT"/>
          </a:p>
        </p:txBody>
      </p:sp>
    </p:spTree>
    <p:extLst>
      <p:ext uri="{BB962C8B-B14F-4D97-AF65-F5344CB8AC3E}">
        <p14:creationId xmlns:p14="http://schemas.microsoft.com/office/powerpoint/2010/main" val="38522726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34D15E83-7B26-508D-21CF-8D4927E4CF8B}"/>
              </a:ext>
            </a:extLst>
          </p:cNvPr>
          <p:cNvSpPr>
            <a:spLocks noGrp="1"/>
          </p:cNvSpPr>
          <p:nvPr>
            <p:ph type="dt" sz="half" idx="10"/>
          </p:nvPr>
        </p:nvSpPr>
        <p:spPr/>
        <p:txBody>
          <a:bodyPr/>
          <a:lstStyle>
            <a:lvl1pPr>
              <a:defRPr/>
            </a:lvl1pPr>
          </a:lstStyle>
          <a:p>
            <a:pPr>
              <a:defRPr/>
            </a:pPr>
            <a:fld id="{E030A439-2239-44A6-9A97-9FFAF3FDBDCF}" type="datetimeFigureOut">
              <a:rPr lang="it-IT"/>
              <a:pPr>
                <a:defRPr/>
              </a:pPr>
              <a:t>21/10/2026</a:t>
            </a:fld>
            <a:endParaRPr lang="it-IT"/>
          </a:p>
        </p:txBody>
      </p:sp>
      <p:sp>
        <p:nvSpPr>
          <p:cNvPr id="6" name="Segnaposto piè di pagina 4">
            <a:extLst>
              <a:ext uri="{FF2B5EF4-FFF2-40B4-BE49-F238E27FC236}">
                <a16:creationId xmlns:a16="http://schemas.microsoft.com/office/drawing/2014/main" id="{E3F7BBAB-69C3-B1A2-57B0-85D9ED84E879}"/>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875FF6F8-98A8-E563-68A7-8B5E4673639A}"/>
              </a:ext>
            </a:extLst>
          </p:cNvPr>
          <p:cNvSpPr>
            <a:spLocks noGrp="1"/>
          </p:cNvSpPr>
          <p:nvPr>
            <p:ph type="sldNum" sz="quarter" idx="12"/>
          </p:nvPr>
        </p:nvSpPr>
        <p:spPr/>
        <p:txBody>
          <a:bodyPr/>
          <a:lstStyle>
            <a:lvl1pPr>
              <a:defRPr/>
            </a:lvl1pPr>
          </a:lstStyle>
          <a:p>
            <a:fld id="{D92BB90E-EC3B-4A77-B2FF-318D3E558147}" type="slidenum">
              <a:rPr lang="it-IT" altLang="it-IT"/>
              <a:pPr/>
              <a:t>‹N›</a:t>
            </a:fld>
            <a:endParaRPr lang="it-IT" altLang="it-IT"/>
          </a:p>
        </p:txBody>
      </p:sp>
    </p:spTree>
    <p:extLst>
      <p:ext uri="{BB962C8B-B14F-4D97-AF65-F5344CB8AC3E}">
        <p14:creationId xmlns:p14="http://schemas.microsoft.com/office/powerpoint/2010/main" val="40639713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22C235B-C247-E8EB-888C-219F2A980051}"/>
              </a:ext>
            </a:extLst>
          </p:cNvPr>
          <p:cNvSpPr>
            <a:spLocks noGrp="1"/>
          </p:cNvSpPr>
          <p:nvPr>
            <p:ph type="dt" sz="half" idx="10"/>
          </p:nvPr>
        </p:nvSpPr>
        <p:spPr/>
        <p:txBody>
          <a:bodyPr/>
          <a:lstStyle>
            <a:lvl1pPr>
              <a:defRPr/>
            </a:lvl1pPr>
          </a:lstStyle>
          <a:p>
            <a:pPr>
              <a:defRPr/>
            </a:pPr>
            <a:fld id="{19299193-9996-4AAC-B8DB-B1CFD4FEEC99}"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0FB18EB2-2123-D2E3-F658-869852262E2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0272C3C8-1964-1474-AF04-E15263C21ABF}"/>
              </a:ext>
            </a:extLst>
          </p:cNvPr>
          <p:cNvSpPr>
            <a:spLocks noGrp="1"/>
          </p:cNvSpPr>
          <p:nvPr>
            <p:ph type="sldNum" sz="quarter" idx="12"/>
          </p:nvPr>
        </p:nvSpPr>
        <p:spPr/>
        <p:txBody>
          <a:bodyPr/>
          <a:lstStyle>
            <a:lvl1pPr>
              <a:defRPr/>
            </a:lvl1pPr>
          </a:lstStyle>
          <a:p>
            <a:fld id="{CA7D0116-7006-4AAD-9D5D-13909F6E5422}" type="slidenum">
              <a:rPr lang="it-IT" altLang="it-IT"/>
              <a:pPr/>
              <a:t>‹N›</a:t>
            </a:fld>
            <a:endParaRPr lang="it-IT" altLang="it-IT"/>
          </a:p>
        </p:txBody>
      </p:sp>
    </p:spTree>
    <p:extLst>
      <p:ext uri="{BB962C8B-B14F-4D97-AF65-F5344CB8AC3E}">
        <p14:creationId xmlns:p14="http://schemas.microsoft.com/office/powerpoint/2010/main" val="28269798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EFA5E24-DD4D-291D-82C0-2FAC9A021AAB}"/>
              </a:ext>
            </a:extLst>
          </p:cNvPr>
          <p:cNvSpPr>
            <a:spLocks noGrp="1"/>
          </p:cNvSpPr>
          <p:nvPr>
            <p:ph type="dt" sz="half" idx="10"/>
          </p:nvPr>
        </p:nvSpPr>
        <p:spPr/>
        <p:txBody>
          <a:bodyPr/>
          <a:lstStyle>
            <a:lvl1pPr>
              <a:defRPr/>
            </a:lvl1pPr>
          </a:lstStyle>
          <a:p>
            <a:pPr>
              <a:defRPr/>
            </a:pPr>
            <a:fld id="{86C181C5-D353-475F-BF9F-EF256CE3B2D1}"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B6E243B2-3244-D911-17F5-8894BD46439A}"/>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9BD90BAD-BA7C-9908-0A47-305B0C8035DD}"/>
              </a:ext>
            </a:extLst>
          </p:cNvPr>
          <p:cNvSpPr>
            <a:spLocks noGrp="1"/>
          </p:cNvSpPr>
          <p:nvPr>
            <p:ph type="sldNum" sz="quarter" idx="12"/>
          </p:nvPr>
        </p:nvSpPr>
        <p:spPr/>
        <p:txBody>
          <a:bodyPr/>
          <a:lstStyle>
            <a:lvl1pPr>
              <a:defRPr/>
            </a:lvl1pPr>
          </a:lstStyle>
          <a:p>
            <a:fld id="{23124A76-7CD3-47E0-B9D6-4684B29614D9}" type="slidenum">
              <a:rPr lang="it-IT" altLang="it-IT"/>
              <a:pPr/>
              <a:t>‹N›</a:t>
            </a:fld>
            <a:endParaRPr lang="it-IT" altLang="it-IT"/>
          </a:p>
        </p:txBody>
      </p:sp>
    </p:spTree>
    <p:extLst>
      <p:ext uri="{BB962C8B-B14F-4D97-AF65-F5344CB8AC3E}">
        <p14:creationId xmlns:p14="http://schemas.microsoft.com/office/powerpoint/2010/main" val="29321103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0598D7B-A26F-FED9-0598-E5049C38C229}"/>
              </a:ext>
            </a:extLst>
          </p:cNvPr>
          <p:cNvSpPr>
            <a:spLocks noGrp="1"/>
          </p:cNvSpPr>
          <p:nvPr>
            <p:ph type="dt" sz="half" idx="10"/>
          </p:nvPr>
        </p:nvSpPr>
        <p:spPr/>
        <p:txBody>
          <a:bodyPr/>
          <a:lstStyle>
            <a:lvl1pPr>
              <a:defRPr/>
            </a:lvl1pPr>
          </a:lstStyle>
          <a:p>
            <a:pPr>
              <a:defRPr/>
            </a:pPr>
            <a:fld id="{03E5305B-1741-4AFA-96FB-0521A9BC2EC2}"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4DA22AB6-3535-9F0C-8BB9-AD18021F0F32}"/>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FCF28EB-56D6-A806-CF26-2ACA03FF41AF}"/>
              </a:ext>
            </a:extLst>
          </p:cNvPr>
          <p:cNvSpPr>
            <a:spLocks noGrp="1"/>
          </p:cNvSpPr>
          <p:nvPr>
            <p:ph type="sldNum" sz="quarter" idx="12"/>
          </p:nvPr>
        </p:nvSpPr>
        <p:spPr/>
        <p:txBody>
          <a:bodyPr/>
          <a:lstStyle>
            <a:lvl1pPr>
              <a:defRPr/>
            </a:lvl1pPr>
          </a:lstStyle>
          <a:p>
            <a:fld id="{C306041F-7BED-4C0B-A2C5-D36108B41605}" type="slidenum">
              <a:rPr lang="it-IT" altLang="it-IT"/>
              <a:pPr/>
              <a:t>‹N›</a:t>
            </a:fld>
            <a:endParaRPr lang="it-IT" altLang="it-IT"/>
          </a:p>
        </p:txBody>
      </p:sp>
    </p:spTree>
    <p:extLst>
      <p:ext uri="{BB962C8B-B14F-4D97-AF65-F5344CB8AC3E}">
        <p14:creationId xmlns:p14="http://schemas.microsoft.com/office/powerpoint/2010/main" val="20987808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05F2C03-3A94-ABD4-7145-F08E8A81F980}"/>
              </a:ext>
            </a:extLst>
          </p:cNvPr>
          <p:cNvSpPr>
            <a:spLocks noGrp="1"/>
          </p:cNvSpPr>
          <p:nvPr>
            <p:ph type="dt" sz="half" idx="10"/>
          </p:nvPr>
        </p:nvSpPr>
        <p:spPr/>
        <p:txBody>
          <a:bodyPr/>
          <a:lstStyle>
            <a:lvl1pPr>
              <a:defRPr/>
            </a:lvl1pPr>
          </a:lstStyle>
          <a:p>
            <a:pPr>
              <a:defRPr/>
            </a:pPr>
            <a:fld id="{B3AEEA2D-3E50-47AD-95EE-DD2BD3235DF7}"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17962AC0-85AF-A8BC-1A4A-76EB1D4D1C57}"/>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EDFD9561-EEB7-7C8D-CFD3-EC8E0D7B599C}"/>
              </a:ext>
            </a:extLst>
          </p:cNvPr>
          <p:cNvSpPr>
            <a:spLocks noGrp="1"/>
          </p:cNvSpPr>
          <p:nvPr>
            <p:ph type="sldNum" sz="quarter" idx="12"/>
          </p:nvPr>
        </p:nvSpPr>
        <p:spPr/>
        <p:txBody>
          <a:bodyPr/>
          <a:lstStyle>
            <a:lvl1pPr>
              <a:defRPr/>
            </a:lvl1pPr>
          </a:lstStyle>
          <a:p>
            <a:fld id="{80FF9243-0DDE-4A17-829E-807DEF9DC1A7}" type="slidenum">
              <a:rPr lang="it-IT" altLang="it-IT"/>
              <a:pPr/>
              <a:t>‹N›</a:t>
            </a:fld>
            <a:endParaRPr lang="it-IT" altLang="it-IT"/>
          </a:p>
        </p:txBody>
      </p:sp>
    </p:spTree>
    <p:extLst>
      <p:ext uri="{BB962C8B-B14F-4D97-AF65-F5344CB8AC3E}">
        <p14:creationId xmlns:p14="http://schemas.microsoft.com/office/powerpoint/2010/main" val="33871960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C168B277-F12B-2B80-6F39-BFD7EA5E3D65}"/>
              </a:ext>
            </a:extLst>
          </p:cNvPr>
          <p:cNvSpPr>
            <a:spLocks noGrp="1"/>
          </p:cNvSpPr>
          <p:nvPr>
            <p:ph type="dt" sz="half" idx="10"/>
          </p:nvPr>
        </p:nvSpPr>
        <p:spPr/>
        <p:txBody>
          <a:bodyPr/>
          <a:lstStyle>
            <a:lvl1pPr>
              <a:defRPr/>
            </a:lvl1pPr>
          </a:lstStyle>
          <a:p>
            <a:pPr>
              <a:defRPr/>
            </a:pPr>
            <a:fld id="{D6DE1DD8-95F6-435D-BD31-EE669517EA48}"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DDD1823C-EC25-DB2C-2D31-370C86D1C1A2}"/>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882E37D1-93A9-EB42-2F8C-2AB8FEA77CFB}"/>
              </a:ext>
            </a:extLst>
          </p:cNvPr>
          <p:cNvSpPr>
            <a:spLocks noGrp="1"/>
          </p:cNvSpPr>
          <p:nvPr>
            <p:ph type="sldNum" sz="quarter" idx="12"/>
          </p:nvPr>
        </p:nvSpPr>
        <p:spPr/>
        <p:txBody>
          <a:bodyPr/>
          <a:lstStyle>
            <a:lvl1pPr>
              <a:defRPr/>
            </a:lvl1pPr>
          </a:lstStyle>
          <a:p>
            <a:fld id="{81EFB13A-0291-413A-94D7-56D86326323E}" type="slidenum">
              <a:rPr lang="it-IT" altLang="it-IT"/>
              <a:pPr/>
              <a:t>‹N›</a:t>
            </a:fld>
            <a:endParaRPr lang="it-IT" altLang="it-IT"/>
          </a:p>
        </p:txBody>
      </p:sp>
    </p:spTree>
    <p:extLst>
      <p:ext uri="{BB962C8B-B14F-4D97-AF65-F5344CB8AC3E}">
        <p14:creationId xmlns:p14="http://schemas.microsoft.com/office/powerpoint/2010/main" val="21710327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0A4842B4-DAAE-0A4B-9C7D-3E7B670BE0E3}"/>
              </a:ext>
            </a:extLst>
          </p:cNvPr>
          <p:cNvSpPr>
            <a:spLocks noGrp="1"/>
          </p:cNvSpPr>
          <p:nvPr>
            <p:ph type="dt" sz="half" idx="10"/>
          </p:nvPr>
        </p:nvSpPr>
        <p:spPr/>
        <p:txBody>
          <a:bodyPr/>
          <a:lstStyle>
            <a:lvl1pPr>
              <a:defRPr/>
            </a:lvl1pPr>
          </a:lstStyle>
          <a:p>
            <a:pPr>
              <a:defRPr/>
            </a:pPr>
            <a:fld id="{C51CC4BE-CF15-497B-99C5-ED36D4FF53A5}" type="datetimeFigureOut">
              <a:rPr lang="it-IT"/>
              <a:pPr>
                <a:defRPr/>
              </a:pPr>
              <a:t>21/10/2026</a:t>
            </a:fld>
            <a:endParaRPr lang="it-IT"/>
          </a:p>
        </p:txBody>
      </p:sp>
      <p:sp>
        <p:nvSpPr>
          <p:cNvPr id="6" name="Segnaposto piè di pagina 4">
            <a:extLst>
              <a:ext uri="{FF2B5EF4-FFF2-40B4-BE49-F238E27FC236}">
                <a16:creationId xmlns:a16="http://schemas.microsoft.com/office/drawing/2014/main" id="{ECD37BFB-A1BA-B056-CC67-7244656F30B2}"/>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3581DA23-4F9D-0DDB-7C29-7342F1C88FC9}"/>
              </a:ext>
            </a:extLst>
          </p:cNvPr>
          <p:cNvSpPr>
            <a:spLocks noGrp="1"/>
          </p:cNvSpPr>
          <p:nvPr>
            <p:ph type="sldNum" sz="quarter" idx="12"/>
          </p:nvPr>
        </p:nvSpPr>
        <p:spPr/>
        <p:txBody>
          <a:bodyPr/>
          <a:lstStyle>
            <a:lvl1pPr>
              <a:defRPr/>
            </a:lvl1pPr>
          </a:lstStyle>
          <a:p>
            <a:fld id="{A3FCD1D7-BDF8-43A1-8E78-C4C2339CEB04}" type="slidenum">
              <a:rPr lang="it-IT" altLang="it-IT"/>
              <a:pPr/>
              <a:t>‹N›</a:t>
            </a:fld>
            <a:endParaRPr lang="it-IT" altLang="it-IT"/>
          </a:p>
        </p:txBody>
      </p:sp>
    </p:spTree>
    <p:extLst>
      <p:ext uri="{BB962C8B-B14F-4D97-AF65-F5344CB8AC3E}">
        <p14:creationId xmlns:p14="http://schemas.microsoft.com/office/powerpoint/2010/main" val="30560675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15763D92-4B67-549E-E8AC-9897EC3D933F}"/>
              </a:ext>
            </a:extLst>
          </p:cNvPr>
          <p:cNvSpPr>
            <a:spLocks noGrp="1"/>
          </p:cNvSpPr>
          <p:nvPr>
            <p:ph type="dt" sz="half" idx="10"/>
          </p:nvPr>
        </p:nvSpPr>
        <p:spPr/>
        <p:txBody>
          <a:bodyPr/>
          <a:lstStyle>
            <a:lvl1pPr>
              <a:defRPr/>
            </a:lvl1pPr>
          </a:lstStyle>
          <a:p>
            <a:pPr>
              <a:defRPr/>
            </a:pPr>
            <a:fld id="{797501EC-954E-45D7-9890-1CF3508431E4}" type="datetimeFigureOut">
              <a:rPr lang="it-IT"/>
              <a:pPr>
                <a:defRPr/>
              </a:pPr>
              <a:t>21/10/2026</a:t>
            </a:fld>
            <a:endParaRPr lang="it-IT"/>
          </a:p>
        </p:txBody>
      </p:sp>
      <p:sp>
        <p:nvSpPr>
          <p:cNvPr id="8" name="Segnaposto piè di pagina 4">
            <a:extLst>
              <a:ext uri="{FF2B5EF4-FFF2-40B4-BE49-F238E27FC236}">
                <a16:creationId xmlns:a16="http://schemas.microsoft.com/office/drawing/2014/main" id="{00A3C83C-6752-DA1B-CA6A-A610AB887A3B}"/>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B458B7DA-E41D-22BB-0AFF-3147EACF7606}"/>
              </a:ext>
            </a:extLst>
          </p:cNvPr>
          <p:cNvSpPr>
            <a:spLocks noGrp="1"/>
          </p:cNvSpPr>
          <p:nvPr>
            <p:ph type="sldNum" sz="quarter" idx="12"/>
          </p:nvPr>
        </p:nvSpPr>
        <p:spPr/>
        <p:txBody>
          <a:bodyPr/>
          <a:lstStyle>
            <a:lvl1pPr>
              <a:defRPr/>
            </a:lvl1pPr>
          </a:lstStyle>
          <a:p>
            <a:fld id="{C9ADE600-F5AA-4175-A3ED-BAECEE726347}" type="slidenum">
              <a:rPr lang="it-IT" altLang="it-IT"/>
              <a:pPr/>
              <a:t>‹N›</a:t>
            </a:fld>
            <a:endParaRPr lang="it-IT" altLang="it-IT"/>
          </a:p>
        </p:txBody>
      </p:sp>
    </p:spTree>
    <p:extLst>
      <p:ext uri="{BB962C8B-B14F-4D97-AF65-F5344CB8AC3E}">
        <p14:creationId xmlns:p14="http://schemas.microsoft.com/office/powerpoint/2010/main" val="37637665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DFE657B1-2B6B-3B95-1246-99FAFB6078AD}"/>
              </a:ext>
            </a:extLst>
          </p:cNvPr>
          <p:cNvSpPr>
            <a:spLocks noGrp="1"/>
          </p:cNvSpPr>
          <p:nvPr>
            <p:ph type="dt" sz="half" idx="10"/>
          </p:nvPr>
        </p:nvSpPr>
        <p:spPr/>
        <p:txBody>
          <a:bodyPr/>
          <a:lstStyle>
            <a:lvl1pPr>
              <a:defRPr/>
            </a:lvl1pPr>
          </a:lstStyle>
          <a:p>
            <a:pPr>
              <a:defRPr/>
            </a:pPr>
            <a:fld id="{5663E44F-9FB5-4833-802C-A09C1125B83A}" type="datetimeFigureOut">
              <a:rPr lang="it-IT"/>
              <a:pPr>
                <a:defRPr/>
              </a:pPr>
              <a:t>21/10/2026</a:t>
            </a:fld>
            <a:endParaRPr lang="it-IT"/>
          </a:p>
        </p:txBody>
      </p:sp>
      <p:sp>
        <p:nvSpPr>
          <p:cNvPr id="4" name="Segnaposto piè di pagina 4">
            <a:extLst>
              <a:ext uri="{FF2B5EF4-FFF2-40B4-BE49-F238E27FC236}">
                <a16:creationId xmlns:a16="http://schemas.microsoft.com/office/drawing/2014/main" id="{44DE70F9-3070-7DF6-2AFF-B0DC48860D66}"/>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D29E3CE4-D3C9-69F7-EAD3-632A006E0F28}"/>
              </a:ext>
            </a:extLst>
          </p:cNvPr>
          <p:cNvSpPr>
            <a:spLocks noGrp="1"/>
          </p:cNvSpPr>
          <p:nvPr>
            <p:ph type="sldNum" sz="quarter" idx="12"/>
          </p:nvPr>
        </p:nvSpPr>
        <p:spPr/>
        <p:txBody>
          <a:bodyPr/>
          <a:lstStyle>
            <a:lvl1pPr>
              <a:defRPr/>
            </a:lvl1pPr>
          </a:lstStyle>
          <a:p>
            <a:fld id="{A245EC40-AD5A-446D-8082-19488827BF78}" type="slidenum">
              <a:rPr lang="it-IT" altLang="it-IT"/>
              <a:pPr/>
              <a:t>‹N›</a:t>
            </a:fld>
            <a:endParaRPr lang="it-IT" altLang="it-IT"/>
          </a:p>
        </p:txBody>
      </p:sp>
    </p:spTree>
    <p:extLst>
      <p:ext uri="{BB962C8B-B14F-4D97-AF65-F5344CB8AC3E}">
        <p14:creationId xmlns:p14="http://schemas.microsoft.com/office/powerpoint/2010/main" val="38370856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4787EE70-5C5D-9D29-5C52-B9D5AAE0C38D}"/>
              </a:ext>
            </a:extLst>
          </p:cNvPr>
          <p:cNvSpPr>
            <a:spLocks noGrp="1"/>
          </p:cNvSpPr>
          <p:nvPr>
            <p:ph type="dt" sz="half" idx="10"/>
          </p:nvPr>
        </p:nvSpPr>
        <p:spPr/>
        <p:txBody>
          <a:bodyPr/>
          <a:lstStyle>
            <a:lvl1pPr>
              <a:defRPr/>
            </a:lvl1pPr>
          </a:lstStyle>
          <a:p>
            <a:pPr>
              <a:defRPr/>
            </a:pPr>
            <a:fld id="{E741E3F5-C4A1-4F0B-827D-C765A45CF077}" type="datetimeFigureOut">
              <a:rPr lang="it-IT"/>
              <a:pPr>
                <a:defRPr/>
              </a:pPr>
              <a:t>21/10/2026</a:t>
            </a:fld>
            <a:endParaRPr lang="it-IT"/>
          </a:p>
        </p:txBody>
      </p:sp>
      <p:sp>
        <p:nvSpPr>
          <p:cNvPr id="3" name="Segnaposto piè di pagina 4">
            <a:extLst>
              <a:ext uri="{FF2B5EF4-FFF2-40B4-BE49-F238E27FC236}">
                <a16:creationId xmlns:a16="http://schemas.microsoft.com/office/drawing/2014/main" id="{6098DBDA-968C-93D9-BBBF-564BD359E4A5}"/>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31E8A915-FC05-227A-00DB-B33D663260EA}"/>
              </a:ext>
            </a:extLst>
          </p:cNvPr>
          <p:cNvSpPr>
            <a:spLocks noGrp="1"/>
          </p:cNvSpPr>
          <p:nvPr>
            <p:ph type="sldNum" sz="quarter" idx="12"/>
          </p:nvPr>
        </p:nvSpPr>
        <p:spPr/>
        <p:txBody>
          <a:bodyPr/>
          <a:lstStyle>
            <a:lvl1pPr>
              <a:defRPr/>
            </a:lvl1pPr>
          </a:lstStyle>
          <a:p>
            <a:fld id="{C54D1D08-DD67-4E59-8641-422013AD8213}" type="slidenum">
              <a:rPr lang="it-IT" altLang="it-IT"/>
              <a:pPr/>
              <a:t>‹N›</a:t>
            </a:fld>
            <a:endParaRPr lang="it-IT" altLang="it-IT"/>
          </a:p>
        </p:txBody>
      </p:sp>
    </p:spTree>
    <p:extLst>
      <p:ext uri="{BB962C8B-B14F-4D97-AF65-F5344CB8AC3E}">
        <p14:creationId xmlns:p14="http://schemas.microsoft.com/office/powerpoint/2010/main" val="1532158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356C7322-F587-60DA-63E1-D9F757ECFA46}"/>
              </a:ext>
            </a:extLst>
          </p:cNvPr>
          <p:cNvSpPr>
            <a:spLocks noGrp="1"/>
          </p:cNvSpPr>
          <p:nvPr>
            <p:ph type="dt" sz="half" idx="10"/>
          </p:nvPr>
        </p:nvSpPr>
        <p:spPr/>
        <p:txBody>
          <a:bodyPr/>
          <a:lstStyle>
            <a:lvl1pPr>
              <a:defRPr/>
            </a:lvl1pPr>
          </a:lstStyle>
          <a:p>
            <a:pPr>
              <a:defRPr/>
            </a:pPr>
            <a:fld id="{6977FD7E-56AE-47EC-BB3C-4CB1A9C3577E}" type="datetimeFigureOut">
              <a:rPr lang="it-IT"/>
              <a:pPr>
                <a:defRPr/>
              </a:pPr>
              <a:t>21/10/2026</a:t>
            </a:fld>
            <a:endParaRPr lang="it-IT"/>
          </a:p>
        </p:txBody>
      </p:sp>
      <p:sp>
        <p:nvSpPr>
          <p:cNvPr id="6" name="Segnaposto piè di pagina 4">
            <a:extLst>
              <a:ext uri="{FF2B5EF4-FFF2-40B4-BE49-F238E27FC236}">
                <a16:creationId xmlns:a16="http://schemas.microsoft.com/office/drawing/2014/main" id="{AE65F081-D9CF-F0AE-B19D-12237189FF74}"/>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0FF9AFB2-B54B-4393-80F7-8DC12B200B2E}"/>
              </a:ext>
            </a:extLst>
          </p:cNvPr>
          <p:cNvSpPr>
            <a:spLocks noGrp="1"/>
          </p:cNvSpPr>
          <p:nvPr>
            <p:ph type="sldNum" sz="quarter" idx="12"/>
          </p:nvPr>
        </p:nvSpPr>
        <p:spPr/>
        <p:txBody>
          <a:bodyPr/>
          <a:lstStyle>
            <a:lvl1pPr>
              <a:defRPr/>
            </a:lvl1pPr>
          </a:lstStyle>
          <a:p>
            <a:fld id="{08E9E24D-CF8A-40CF-A20D-EBC9D01ACD78}" type="slidenum">
              <a:rPr lang="it-IT" altLang="it-IT"/>
              <a:pPr/>
              <a:t>‹N›</a:t>
            </a:fld>
            <a:endParaRPr lang="it-IT" altLang="it-IT"/>
          </a:p>
        </p:txBody>
      </p:sp>
    </p:spTree>
    <p:extLst>
      <p:ext uri="{BB962C8B-B14F-4D97-AF65-F5344CB8AC3E}">
        <p14:creationId xmlns:p14="http://schemas.microsoft.com/office/powerpoint/2010/main" val="10763024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99A060F6-9A97-082E-4C89-46180FF57D6B}"/>
              </a:ext>
            </a:extLst>
          </p:cNvPr>
          <p:cNvSpPr>
            <a:spLocks noGrp="1"/>
          </p:cNvSpPr>
          <p:nvPr>
            <p:ph type="dt" sz="half" idx="10"/>
          </p:nvPr>
        </p:nvSpPr>
        <p:spPr/>
        <p:txBody>
          <a:bodyPr/>
          <a:lstStyle>
            <a:lvl1pPr>
              <a:defRPr/>
            </a:lvl1pPr>
          </a:lstStyle>
          <a:p>
            <a:pPr>
              <a:defRPr/>
            </a:pPr>
            <a:fld id="{B692915E-E4F9-43B3-B35A-B9432B2CC9D2}" type="datetimeFigureOut">
              <a:rPr lang="it-IT"/>
              <a:pPr>
                <a:defRPr/>
              </a:pPr>
              <a:t>21/10/2026</a:t>
            </a:fld>
            <a:endParaRPr lang="it-IT"/>
          </a:p>
        </p:txBody>
      </p:sp>
      <p:sp>
        <p:nvSpPr>
          <p:cNvPr id="6" name="Segnaposto piè di pagina 4">
            <a:extLst>
              <a:ext uri="{FF2B5EF4-FFF2-40B4-BE49-F238E27FC236}">
                <a16:creationId xmlns:a16="http://schemas.microsoft.com/office/drawing/2014/main" id="{3211206E-3237-3B04-F06E-D35BF4A26F4C}"/>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0E8A70A4-0B6D-39A4-30BB-847F7E338FD5}"/>
              </a:ext>
            </a:extLst>
          </p:cNvPr>
          <p:cNvSpPr>
            <a:spLocks noGrp="1"/>
          </p:cNvSpPr>
          <p:nvPr>
            <p:ph type="sldNum" sz="quarter" idx="12"/>
          </p:nvPr>
        </p:nvSpPr>
        <p:spPr/>
        <p:txBody>
          <a:bodyPr/>
          <a:lstStyle>
            <a:lvl1pPr>
              <a:defRPr/>
            </a:lvl1pPr>
          </a:lstStyle>
          <a:p>
            <a:fld id="{0834A137-E346-4E3F-BA2E-6E67662D646B}" type="slidenum">
              <a:rPr lang="it-IT" altLang="it-IT"/>
              <a:pPr/>
              <a:t>‹N›</a:t>
            </a:fld>
            <a:endParaRPr lang="it-IT" altLang="it-IT"/>
          </a:p>
        </p:txBody>
      </p:sp>
    </p:spTree>
    <p:extLst>
      <p:ext uri="{BB962C8B-B14F-4D97-AF65-F5344CB8AC3E}">
        <p14:creationId xmlns:p14="http://schemas.microsoft.com/office/powerpoint/2010/main" val="42819733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121A8AE-416A-201C-648B-FF2567708BA8}"/>
              </a:ext>
            </a:extLst>
          </p:cNvPr>
          <p:cNvSpPr>
            <a:spLocks noGrp="1"/>
          </p:cNvSpPr>
          <p:nvPr>
            <p:ph type="dt" sz="half" idx="10"/>
          </p:nvPr>
        </p:nvSpPr>
        <p:spPr/>
        <p:txBody>
          <a:bodyPr/>
          <a:lstStyle>
            <a:lvl1pPr>
              <a:defRPr/>
            </a:lvl1pPr>
          </a:lstStyle>
          <a:p>
            <a:pPr>
              <a:defRPr/>
            </a:pPr>
            <a:fld id="{45DB996B-7358-431F-AC76-ADD428C29702}"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05E8724D-FB3D-782D-94B0-0C4342EC3BD8}"/>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A7E47E16-67C8-496F-AE87-BDBF5B57BCCE}"/>
              </a:ext>
            </a:extLst>
          </p:cNvPr>
          <p:cNvSpPr>
            <a:spLocks noGrp="1"/>
          </p:cNvSpPr>
          <p:nvPr>
            <p:ph type="sldNum" sz="quarter" idx="12"/>
          </p:nvPr>
        </p:nvSpPr>
        <p:spPr/>
        <p:txBody>
          <a:bodyPr/>
          <a:lstStyle>
            <a:lvl1pPr>
              <a:defRPr/>
            </a:lvl1pPr>
          </a:lstStyle>
          <a:p>
            <a:fld id="{6ECBD54D-7925-4B4E-BA27-DDA741B8EB07}" type="slidenum">
              <a:rPr lang="it-IT" altLang="it-IT"/>
              <a:pPr/>
              <a:t>‹N›</a:t>
            </a:fld>
            <a:endParaRPr lang="it-IT" altLang="it-IT"/>
          </a:p>
        </p:txBody>
      </p:sp>
    </p:spTree>
    <p:extLst>
      <p:ext uri="{BB962C8B-B14F-4D97-AF65-F5344CB8AC3E}">
        <p14:creationId xmlns:p14="http://schemas.microsoft.com/office/powerpoint/2010/main" val="29422662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E685163-88AB-9F87-41C8-DDA2688FAB02}"/>
              </a:ext>
            </a:extLst>
          </p:cNvPr>
          <p:cNvSpPr>
            <a:spLocks noGrp="1"/>
          </p:cNvSpPr>
          <p:nvPr>
            <p:ph type="dt" sz="half" idx="10"/>
          </p:nvPr>
        </p:nvSpPr>
        <p:spPr/>
        <p:txBody>
          <a:bodyPr/>
          <a:lstStyle>
            <a:lvl1pPr>
              <a:defRPr/>
            </a:lvl1pPr>
          </a:lstStyle>
          <a:p>
            <a:pPr>
              <a:defRPr/>
            </a:pPr>
            <a:fld id="{49E537F1-A68F-4356-ACD7-00523D2720AA}"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F2B0EE28-9C2A-6EA8-8941-A8B6CFEF88C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6BA1D398-1BA0-E34B-3BC0-B1F6E63C6A98}"/>
              </a:ext>
            </a:extLst>
          </p:cNvPr>
          <p:cNvSpPr>
            <a:spLocks noGrp="1"/>
          </p:cNvSpPr>
          <p:nvPr>
            <p:ph type="sldNum" sz="quarter" idx="12"/>
          </p:nvPr>
        </p:nvSpPr>
        <p:spPr/>
        <p:txBody>
          <a:bodyPr/>
          <a:lstStyle>
            <a:lvl1pPr>
              <a:defRPr/>
            </a:lvl1pPr>
          </a:lstStyle>
          <a:p>
            <a:fld id="{78E494AF-84CF-4D26-9B69-84AB761541CD}" type="slidenum">
              <a:rPr lang="it-IT" altLang="it-IT"/>
              <a:pPr/>
              <a:t>‹N›</a:t>
            </a:fld>
            <a:endParaRPr lang="it-IT" altLang="it-IT"/>
          </a:p>
        </p:txBody>
      </p:sp>
    </p:spTree>
    <p:extLst>
      <p:ext uri="{BB962C8B-B14F-4D97-AF65-F5344CB8AC3E}">
        <p14:creationId xmlns:p14="http://schemas.microsoft.com/office/powerpoint/2010/main" val="2501751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3">
            <a:extLst>
              <a:ext uri="{FF2B5EF4-FFF2-40B4-BE49-F238E27FC236}">
                <a16:creationId xmlns:a16="http://schemas.microsoft.com/office/drawing/2014/main" id="{9D8BA0D8-6A77-F69B-FF5E-F22BDD18DB6A}"/>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0" y="0"/>
            <a:ext cx="9220200" cy="689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9" name="Text Box 22">
            <a:extLst>
              <a:ext uri="{FF2B5EF4-FFF2-40B4-BE49-F238E27FC236}">
                <a16:creationId xmlns:a16="http://schemas.microsoft.com/office/drawing/2014/main" id="{414DCC36-D8AE-04FD-624C-6CCF0A34972C}"/>
              </a:ext>
            </a:extLst>
          </p:cNvPr>
          <p:cNvSpPr txBox="1">
            <a:spLocks noChangeArrowheads="1"/>
          </p:cNvSpPr>
          <p:nvPr userDrawn="1"/>
        </p:nvSpPr>
        <p:spPr bwMode="auto">
          <a:xfrm>
            <a:off x="4038600" y="265113"/>
            <a:ext cx="4800600" cy="307975"/>
          </a:xfrm>
          <a:prstGeom prst="rect">
            <a:avLst/>
          </a:prstGeom>
          <a:noFill/>
          <a:ln>
            <a:noFill/>
          </a:ln>
          <a:effectLst/>
        </p:spPr>
        <p:txBody>
          <a:bodyPr lIns="0" tIns="0" rIns="0" bIns="0" anchor="ct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sz="2000" dirty="0">
              <a:solidFill>
                <a:schemeClr val="bg1"/>
              </a:solidFill>
            </a:endParaRPr>
          </a:p>
        </p:txBody>
      </p:sp>
      <p:sp>
        <p:nvSpPr>
          <p:cNvPr id="1030" name="Text Box 24">
            <a:extLst>
              <a:ext uri="{FF2B5EF4-FFF2-40B4-BE49-F238E27FC236}">
                <a16:creationId xmlns:a16="http://schemas.microsoft.com/office/drawing/2014/main" id="{B5D67AA0-2BB3-77CE-7AD0-73CF0F47311D}"/>
              </a:ext>
            </a:extLst>
          </p:cNvPr>
          <p:cNvSpPr txBox="1">
            <a:spLocks noChangeArrowheads="1"/>
          </p:cNvSpPr>
          <p:nvPr userDrawn="1"/>
        </p:nvSpPr>
        <p:spPr bwMode="auto">
          <a:xfrm>
            <a:off x="457200" y="6323013"/>
            <a:ext cx="8153400" cy="307975"/>
          </a:xfrm>
          <a:prstGeom prst="rect">
            <a:avLst/>
          </a:prstGeom>
          <a:noFill/>
          <a:ln>
            <a:noFill/>
          </a:ln>
          <a:effectLst/>
        </p:spPr>
        <p:txBody>
          <a:bodyPr lIns="0" tIns="0" rIns="0" bIns="0" anchor="ct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r>
              <a:rPr lang="it-IT" altLang="it-IT" sz="2000" dirty="0">
                <a:solidFill>
                  <a:schemeClr val="bg1"/>
                </a:solidFill>
              </a:rPr>
              <a:t>Direzione centrale infrastrutture e territorio</a:t>
            </a:r>
          </a:p>
        </p:txBody>
      </p:sp>
    </p:spTree>
  </p:cSld>
  <p:clrMap bg1="lt1" tx1="dk1" bg2="lt2" tx2="dk2" accent1="accent1" accent2="accent2" accent3="accent3" accent4="accent4" accent5="accent5" accent6="accent6" hlink="hlink" folHlink="folHlink"/>
  <p:sldLayoutIdLst>
    <p:sldLayoutId id="2147484482" r:id="rId1"/>
    <p:sldLayoutId id="2147484483" r:id="rId2"/>
    <p:sldLayoutId id="2147484484" r:id="rId3"/>
    <p:sldLayoutId id="2147484485" r:id="rId4"/>
    <p:sldLayoutId id="2147484486" r:id="rId5"/>
    <p:sldLayoutId id="2147484487" r:id="rId6"/>
    <p:sldLayoutId id="2147484488" r:id="rId7"/>
    <p:sldLayoutId id="2147484489" r:id="rId8"/>
    <p:sldLayoutId id="2147484490" r:id="rId9"/>
    <p:sldLayoutId id="2147484491" r:id="rId10"/>
    <p:sldLayoutId id="2147484492" r:id="rId11"/>
    <p:sldLayoutId id="2147484493" r:id="rId12"/>
    <p:sldLayoutId id="2147484494" r:id="rId13"/>
    <p:sldLayoutId id="2147484495" r:id="rId14"/>
    <p:sldLayoutId id="2147484496" r:id="rId15"/>
    <p:sldLayoutId id="2147484497" r:id="rId16"/>
  </p:sldLayoutIdLst>
  <p:transition/>
  <p:txStyles>
    <p:titleStyle>
      <a:lvl1pPr algn="l" rtl="0" eaLnBrk="0" fontAlgn="base" hangingPunct="0">
        <a:spcBef>
          <a:spcPct val="0"/>
        </a:spcBef>
        <a:spcAft>
          <a:spcPct val="0"/>
        </a:spcAft>
        <a:defRPr sz="3600" b="1" kern="1200">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DecimaWE Rg" panose="02000000000000000000" pitchFamily="2" charset="0"/>
        </a:defRPr>
      </a:lvl2pPr>
      <a:lvl3pPr algn="l" rtl="0" eaLnBrk="0" fontAlgn="base" hangingPunct="0">
        <a:spcBef>
          <a:spcPct val="0"/>
        </a:spcBef>
        <a:spcAft>
          <a:spcPct val="0"/>
        </a:spcAft>
        <a:defRPr sz="3600" b="1">
          <a:solidFill>
            <a:schemeClr val="tx2"/>
          </a:solidFill>
          <a:latin typeface="DecimaWE Rg" panose="02000000000000000000" pitchFamily="2" charset="0"/>
        </a:defRPr>
      </a:lvl3pPr>
      <a:lvl4pPr algn="l" rtl="0" eaLnBrk="0" fontAlgn="base" hangingPunct="0">
        <a:spcBef>
          <a:spcPct val="0"/>
        </a:spcBef>
        <a:spcAft>
          <a:spcPct val="0"/>
        </a:spcAft>
        <a:defRPr sz="3600" b="1">
          <a:solidFill>
            <a:schemeClr val="tx2"/>
          </a:solidFill>
          <a:latin typeface="DecimaWE Rg" panose="02000000000000000000" pitchFamily="2" charset="0"/>
        </a:defRPr>
      </a:lvl4pPr>
      <a:lvl5pPr algn="l" rtl="0" eaLnBrk="0" fontAlgn="base" hangingPunct="0">
        <a:spcBef>
          <a:spcPct val="0"/>
        </a:spcBef>
        <a:spcAft>
          <a:spcPct val="0"/>
        </a:spcAft>
        <a:defRPr sz="3600" b="1">
          <a:solidFill>
            <a:schemeClr val="tx2"/>
          </a:solidFill>
          <a:latin typeface="DecimaWE Rg" panose="02000000000000000000" pitchFamily="2" charset="0"/>
        </a:defRPr>
      </a:lvl5pPr>
      <a:lvl6pPr marL="457200" algn="l" rtl="0" fontAlgn="base">
        <a:spcBef>
          <a:spcPct val="0"/>
        </a:spcBef>
        <a:spcAft>
          <a:spcPct val="0"/>
        </a:spcAft>
        <a:defRPr sz="3600" b="1">
          <a:solidFill>
            <a:schemeClr val="tx2"/>
          </a:solidFill>
          <a:latin typeface="DecimaWE Rg" panose="02000000000000000000" pitchFamily="2" charset="0"/>
        </a:defRPr>
      </a:lvl6pPr>
      <a:lvl7pPr marL="914400" algn="l" rtl="0" fontAlgn="base">
        <a:spcBef>
          <a:spcPct val="0"/>
        </a:spcBef>
        <a:spcAft>
          <a:spcPct val="0"/>
        </a:spcAft>
        <a:defRPr sz="3600" b="1">
          <a:solidFill>
            <a:schemeClr val="tx2"/>
          </a:solidFill>
          <a:latin typeface="DecimaWE Rg" panose="02000000000000000000" pitchFamily="2" charset="0"/>
        </a:defRPr>
      </a:lvl7pPr>
      <a:lvl8pPr marL="1371600" algn="l" rtl="0" fontAlgn="base">
        <a:spcBef>
          <a:spcPct val="0"/>
        </a:spcBef>
        <a:spcAft>
          <a:spcPct val="0"/>
        </a:spcAft>
        <a:defRPr sz="3600" b="1">
          <a:solidFill>
            <a:schemeClr val="tx2"/>
          </a:solidFill>
          <a:latin typeface="DecimaWE Rg" panose="02000000000000000000" pitchFamily="2" charset="0"/>
        </a:defRPr>
      </a:lvl8pPr>
      <a:lvl9pPr marL="1828800" algn="l" rtl="0" fontAlgn="base">
        <a:spcBef>
          <a:spcPct val="0"/>
        </a:spcBef>
        <a:spcAft>
          <a:spcPct val="0"/>
        </a:spcAft>
        <a:defRPr sz="3600" b="1">
          <a:solidFill>
            <a:schemeClr val="tx2"/>
          </a:solidFill>
          <a:latin typeface="DecimaWE Rg" panose="02000000000000000000" pitchFamily="2" charset="0"/>
        </a:defRPr>
      </a:lvl9pPr>
    </p:titleStyle>
    <p:bodyStyle>
      <a:lvl1pPr algn="l" rtl="0" eaLnBrk="0" fontAlgn="base" hangingPunct="0">
        <a:spcBef>
          <a:spcPct val="20000"/>
        </a:spcBef>
        <a:spcAft>
          <a:spcPct val="0"/>
        </a:spcAft>
        <a:buClr>
          <a:srgbClr val="21449C"/>
        </a:buCl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defRPr kern="1200">
          <a:solidFill>
            <a:schemeClr val="tx1"/>
          </a:solidFill>
          <a:latin typeface="DecimaW03 Rg" pitchFamily="2" charset="0"/>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DecimaW03 Rg"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Segnaposto titolo 1">
            <a:extLst>
              <a:ext uri="{FF2B5EF4-FFF2-40B4-BE49-F238E27FC236}">
                <a16:creationId xmlns:a16="http://schemas.microsoft.com/office/drawing/2014/main" id="{DB579BA3-C6CC-3B2F-F785-02EE79AAD2A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2051" name="Segnaposto testo 2">
            <a:extLst>
              <a:ext uri="{FF2B5EF4-FFF2-40B4-BE49-F238E27FC236}">
                <a16:creationId xmlns:a16="http://schemas.microsoft.com/office/drawing/2014/main" id="{A6681B37-19CA-42DC-6D9B-F701B81158B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80E2D3C6-A3AE-B3AE-4D09-FBD25E3F8F1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7C4AC9FE-1646-4262-A386-09F1436EE62A}"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52745138-C1B3-2839-980D-A23B2C6B749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3A18E668-8B96-2931-5CF2-7EA2785550C7}"/>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9E0E2C9D-BDB2-4D56-87E5-8A2832F25634}"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Segnaposto titolo 1">
            <a:extLst>
              <a:ext uri="{FF2B5EF4-FFF2-40B4-BE49-F238E27FC236}">
                <a16:creationId xmlns:a16="http://schemas.microsoft.com/office/drawing/2014/main" id="{81699015-E027-0AC0-8F18-476AB1AC542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3075" name="Segnaposto testo 2">
            <a:extLst>
              <a:ext uri="{FF2B5EF4-FFF2-40B4-BE49-F238E27FC236}">
                <a16:creationId xmlns:a16="http://schemas.microsoft.com/office/drawing/2014/main" id="{7E21237D-C86B-EC91-E36C-79B6ED5630FA}"/>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48C64CF1-D1D0-656B-46E4-A6E67F56838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46E0D1EE-ACEA-459C-AD27-E378A4115B71}"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45B75E88-0F18-4EA3-CEF1-4CCFBDB2006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0B615B71-C04A-1986-F745-56FDF24316D8}"/>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FC6EB87C-36AF-46B5-B063-0F407CEEF3CB}"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60" r:id="rId1"/>
    <p:sldLayoutId id="2147484461" r:id="rId2"/>
    <p:sldLayoutId id="2147484462" r:id="rId3"/>
    <p:sldLayoutId id="2147484463" r:id="rId4"/>
    <p:sldLayoutId id="2147484464" r:id="rId5"/>
    <p:sldLayoutId id="2147484465" r:id="rId6"/>
    <p:sldLayoutId id="2147484466" r:id="rId7"/>
    <p:sldLayoutId id="2147484467" r:id="rId8"/>
    <p:sldLayoutId id="2147484468" r:id="rId9"/>
    <p:sldLayoutId id="2147484469" r:id="rId10"/>
    <p:sldLayoutId id="214748447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Segnaposto titolo 1">
            <a:extLst>
              <a:ext uri="{FF2B5EF4-FFF2-40B4-BE49-F238E27FC236}">
                <a16:creationId xmlns:a16="http://schemas.microsoft.com/office/drawing/2014/main" id="{FF61C902-4404-A2B1-50BC-32AAEA5AA135}"/>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4099" name="Segnaposto testo 2">
            <a:extLst>
              <a:ext uri="{FF2B5EF4-FFF2-40B4-BE49-F238E27FC236}">
                <a16:creationId xmlns:a16="http://schemas.microsoft.com/office/drawing/2014/main" id="{4665B073-CE54-27DE-BC56-F42F605810B1}"/>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11C7DC53-2486-50C4-813F-A27B69DF845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F43CEE16-BB74-4678-A3DC-F1431F5E8A34}" type="datetimeFigureOut">
              <a:rPr lang="it-IT"/>
              <a:pPr>
                <a:defRPr/>
              </a:pPr>
              <a:t>21/10/2026</a:t>
            </a:fld>
            <a:endParaRPr lang="it-IT"/>
          </a:p>
        </p:txBody>
      </p:sp>
      <p:sp>
        <p:nvSpPr>
          <p:cNvPr id="5" name="Segnaposto piè di pagina 4">
            <a:extLst>
              <a:ext uri="{FF2B5EF4-FFF2-40B4-BE49-F238E27FC236}">
                <a16:creationId xmlns:a16="http://schemas.microsoft.com/office/drawing/2014/main" id="{B0167BD1-1AF8-B08B-3CC3-14864787438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FFD1BEC0-91E3-9AAA-E96D-DB38F691B524}"/>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C2EC45A4-7E11-40CB-A35C-31DE7E7C00E0}"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71" r:id="rId1"/>
    <p:sldLayoutId id="2147484472" r:id="rId2"/>
    <p:sldLayoutId id="2147484473" r:id="rId3"/>
    <p:sldLayoutId id="2147484474" r:id="rId4"/>
    <p:sldLayoutId id="2147484475" r:id="rId5"/>
    <p:sldLayoutId id="2147484476" r:id="rId6"/>
    <p:sldLayoutId id="2147484477" r:id="rId7"/>
    <p:sldLayoutId id="2147484478" r:id="rId8"/>
    <p:sldLayoutId id="2147484479" r:id="rId9"/>
    <p:sldLayoutId id="2147484480" r:id="rId10"/>
    <p:sldLayoutId id="214748448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cucsa.regione.fvg.it/ricerca-iniziativ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4">
            <a:extLst>
              <a:ext uri="{FF2B5EF4-FFF2-40B4-BE49-F238E27FC236}">
                <a16:creationId xmlns:a16="http://schemas.microsoft.com/office/drawing/2014/main" id="{1628F937-31F6-CF3A-DBE5-7EC027627C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55" name="Text Box 27">
            <a:extLst>
              <a:ext uri="{FF2B5EF4-FFF2-40B4-BE49-F238E27FC236}">
                <a16:creationId xmlns:a16="http://schemas.microsoft.com/office/drawing/2014/main" id="{31487F60-AAED-1F68-ABC5-9B65E86ABE8D}"/>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23556" name="Rectangle 12">
            <a:extLst>
              <a:ext uri="{FF2B5EF4-FFF2-40B4-BE49-F238E27FC236}">
                <a16:creationId xmlns:a16="http://schemas.microsoft.com/office/drawing/2014/main" id="{FF785494-4AC7-E2B8-FCB7-BE098B546D0D}"/>
              </a:ext>
            </a:extLst>
          </p:cNvPr>
          <p:cNvSpPr txBox="1">
            <a:spLocks noChangeArrowheads="1"/>
          </p:cNvSpPr>
          <p:nvPr/>
        </p:nvSpPr>
        <p:spPr bwMode="auto">
          <a:xfrm>
            <a:off x="323528" y="1308000"/>
            <a:ext cx="8568952" cy="442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algn="ctr"/>
            <a:r>
              <a:rPr lang="it-IT" altLang="it-IT" sz="3600" b="1" dirty="0">
                <a:solidFill>
                  <a:schemeClr val="bg1"/>
                </a:solidFill>
              </a:rPr>
              <a:t>Iniziative di acquisto centralizzato della </a:t>
            </a:r>
          </a:p>
          <a:p>
            <a:pPr algn="ctr"/>
            <a:r>
              <a:rPr lang="it-IT" altLang="it-IT" sz="3600" b="1" dirty="0">
                <a:solidFill>
                  <a:schemeClr val="bg1"/>
                </a:solidFill>
              </a:rPr>
              <a:t>Centrale unica di committenza e provveditorato (CUC) regionale </a:t>
            </a:r>
          </a:p>
          <a:p>
            <a:pPr algn="ctr"/>
            <a:r>
              <a:rPr lang="it-IT" altLang="it-IT" sz="4800" b="1" dirty="0">
                <a:solidFill>
                  <a:srgbClr val="FFC000"/>
                </a:solidFill>
              </a:rPr>
              <a:t>22 ottobre 2026</a:t>
            </a:r>
          </a:p>
          <a:p>
            <a:pPr algn="ctr"/>
            <a:r>
              <a:rPr lang="it-IT" altLang="it-IT" sz="2400" b="1" dirty="0">
                <a:solidFill>
                  <a:srgbClr val="FFC000"/>
                </a:solidFill>
              </a:rPr>
              <a:t>Sala Conferenze R05 - TRIESTE</a:t>
            </a:r>
          </a:p>
          <a:p>
            <a:pPr algn="ctr">
              <a:spcBef>
                <a:spcPts val="1200"/>
              </a:spcBef>
            </a:pPr>
            <a:r>
              <a:rPr lang="it-IT" altLang="it-IT" sz="3600" b="1" dirty="0">
                <a:solidFill>
                  <a:schemeClr val="bg1"/>
                </a:solidFill>
              </a:rPr>
              <a:t>Incontro con Enti locali </a:t>
            </a:r>
          </a:p>
          <a:p>
            <a:pPr algn="ctr">
              <a:spcBef>
                <a:spcPts val="1200"/>
              </a:spcBef>
            </a:pPr>
            <a:r>
              <a:rPr lang="it-IT" altLang="it-IT" sz="3600" b="1" dirty="0">
                <a:solidFill>
                  <a:schemeClr val="bg1"/>
                </a:solidFill>
              </a:rPr>
              <a:t>ed Enti convenzionati</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AE8FF-AFD7-22B7-054F-0A0136AC171A}"/>
            </a:ext>
          </a:extLst>
        </p:cNvPr>
        <p:cNvGrpSpPr/>
        <p:nvPr/>
      </p:nvGrpSpPr>
      <p:grpSpPr>
        <a:xfrm>
          <a:off x="0" y="0"/>
          <a:ext cx="0" cy="0"/>
          <a:chOff x="0" y="0"/>
          <a:chExt cx="0" cy="0"/>
        </a:xfrm>
      </p:grpSpPr>
      <p:pic>
        <p:nvPicPr>
          <p:cNvPr id="23554" name="Picture 24">
            <a:extLst>
              <a:ext uri="{FF2B5EF4-FFF2-40B4-BE49-F238E27FC236}">
                <a16:creationId xmlns:a16="http://schemas.microsoft.com/office/drawing/2014/main" id="{C66504A6-25E4-ADD6-2893-E3D198E3E9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55" name="Text Box 27">
            <a:extLst>
              <a:ext uri="{FF2B5EF4-FFF2-40B4-BE49-F238E27FC236}">
                <a16:creationId xmlns:a16="http://schemas.microsoft.com/office/drawing/2014/main" id="{7AF64EA4-136D-AE15-5910-C3B615D06FB7}"/>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23556" name="Rectangle 12">
            <a:extLst>
              <a:ext uri="{FF2B5EF4-FFF2-40B4-BE49-F238E27FC236}">
                <a16:creationId xmlns:a16="http://schemas.microsoft.com/office/drawing/2014/main" id="{E814743D-8344-754F-E9D1-B5D80BCEF691}"/>
              </a:ext>
            </a:extLst>
          </p:cNvPr>
          <p:cNvSpPr txBox="1">
            <a:spLocks noChangeArrowheads="1"/>
          </p:cNvSpPr>
          <p:nvPr/>
        </p:nvSpPr>
        <p:spPr bwMode="auto">
          <a:xfrm>
            <a:off x="542925" y="1308000"/>
            <a:ext cx="8058150" cy="4238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algn="ctr"/>
            <a:r>
              <a:rPr lang="it-IT" altLang="it-IT" sz="3600" b="1" dirty="0">
                <a:solidFill>
                  <a:schemeClr val="bg1"/>
                </a:solidFill>
              </a:rPr>
              <a:t>Direzione Centrale patrimonio, demanio, servizi generali e sistemi informativi</a:t>
            </a:r>
          </a:p>
          <a:p>
            <a:pPr algn="ctr"/>
            <a:r>
              <a:rPr lang="it-IT" altLang="it-IT" sz="3600" b="1" dirty="0">
                <a:solidFill>
                  <a:schemeClr val="bg1"/>
                </a:solidFill>
              </a:rPr>
              <a:t>-</a:t>
            </a:r>
          </a:p>
          <a:p>
            <a:pPr algn="ctr"/>
            <a:r>
              <a:rPr lang="it-IT" sz="3600" b="1" dirty="0">
                <a:solidFill>
                  <a:schemeClr val="bg1"/>
                </a:solidFill>
              </a:rPr>
              <a:t>Servizio centrale unica di committenza </a:t>
            </a:r>
          </a:p>
          <a:p>
            <a:pPr algn="ctr"/>
            <a:r>
              <a:rPr lang="it-IT" sz="3600" b="1" dirty="0">
                <a:solidFill>
                  <a:schemeClr val="bg1"/>
                </a:solidFill>
              </a:rPr>
              <a:t>e provveditorato</a:t>
            </a:r>
            <a:endParaRPr lang="it-IT" altLang="it-IT" sz="3600" b="1" dirty="0">
              <a:solidFill>
                <a:schemeClr val="bg1"/>
              </a:solidFill>
            </a:endParaRPr>
          </a:p>
          <a:p>
            <a:pPr algn="ctr"/>
            <a:endParaRPr lang="it-IT" altLang="it-IT" sz="3600" b="1" dirty="0">
              <a:solidFill>
                <a:schemeClr val="bg1"/>
              </a:solidFill>
            </a:endParaRPr>
          </a:p>
          <a:p>
            <a:pPr algn="ctr"/>
            <a:r>
              <a:rPr lang="it-IT" altLang="it-IT" sz="3600" b="1" dirty="0">
                <a:solidFill>
                  <a:schemeClr val="bg1"/>
                </a:solidFill>
              </a:rPr>
              <a:t>Direttore di Servizio</a:t>
            </a:r>
          </a:p>
          <a:p>
            <a:pPr algn="ctr"/>
            <a:r>
              <a:rPr lang="it-IT" altLang="it-IT" sz="3600" b="1" dirty="0">
                <a:solidFill>
                  <a:schemeClr val="bg1"/>
                </a:solidFill>
              </a:rPr>
              <a:t>dott. Raoul Bubbi</a:t>
            </a:r>
          </a:p>
        </p:txBody>
      </p:sp>
    </p:spTree>
    <p:extLst>
      <p:ext uri="{BB962C8B-B14F-4D97-AF65-F5344CB8AC3E}">
        <p14:creationId xmlns:p14="http://schemas.microsoft.com/office/powerpoint/2010/main" val="320141489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2D2A20B5-E585-DC10-743C-9CDF374B1B0F}"/>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Introduzione - 1</a:t>
            </a:r>
            <a:br>
              <a:rPr lang="it-IT" dirty="0"/>
            </a:br>
            <a:endParaRPr lang="it-IT" altLang="it-IT" dirty="0"/>
          </a:p>
        </p:txBody>
      </p:sp>
      <p:sp>
        <p:nvSpPr>
          <p:cNvPr id="3" name="Rettangolo 2">
            <a:extLst>
              <a:ext uri="{FF2B5EF4-FFF2-40B4-BE49-F238E27FC236}">
                <a16:creationId xmlns:a16="http://schemas.microsoft.com/office/drawing/2014/main" id="{64EC8F97-4DB1-7112-40C1-6E86B2FC5E49}"/>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B8656918-6967-DD63-9744-9577A7A1E9F1}"/>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63958A54-81A3-2E5E-ED7A-CC2360F3365C}"/>
              </a:ext>
            </a:extLst>
          </p:cNvPr>
          <p:cNvSpPr txBox="1"/>
          <p:nvPr/>
        </p:nvSpPr>
        <p:spPr>
          <a:xfrm>
            <a:off x="539552" y="1532467"/>
            <a:ext cx="8435478" cy="3970318"/>
          </a:xfrm>
          <a:prstGeom prst="rect">
            <a:avLst/>
          </a:prstGeom>
          <a:noFill/>
        </p:spPr>
        <p:txBody>
          <a:bodyPr wrap="square" rtlCol="0">
            <a:spAutoFit/>
          </a:bodyPr>
          <a:lstStyle/>
          <a:p>
            <a:pPr algn="just"/>
            <a:r>
              <a:rPr lang="it-IT" sz="1800" dirty="0"/>
              <a:t>L'iniziativa che presentiamo oggi non riguarda semplicemente alcune procedure di gara o l'attivazione di nuovi strumenti contrattuali.</a:t>
            </a:r>
          </a:p>
          <a:p>
            <a:pPr algn="just"/>
            <a:r>
              <a:rPr lang="it-IT" sz="1800" dirty="0"/>
              <a:t>Essa rappresenta, prima di tutto, un </a:t>
            </a:r>
            <a:r>
              <a:rPr lang="it-IT" sz="1800" b="1" dirty="0"/>
              <a:t>modello di collaborazione istituzionale </a:t>
            </a:r>
            <a:r>
              <a:rPr lang="it-IT" sz="1800" dirty="0"/>
              <a:t>tra la Regione, gli Enti locali e gli Enti convenzionati, costruito attorno a un </a:t>
            </a:r>
            <a:r>
              <a:rPr lang="it-IT" sz="1800" b="1" dirty="0"/>
              <a:t>obiettivo comune</a:t>
            </a:r>
            <a:r>
              <a:rPr lang="it-IT" sz="1800" dirty="0"/>
              <a:t>: consentire a queste Amministrazioni di concentrarsi sulla propria missione istituzionale e non doversi preoccupare della gestione di complesse procedure di gara, che possono essere svolte dalla Centrale di committenza in modo più efficiente.</a:t>
            </a:r>
          </a:p>
          <a:p>
            <a:pPr algn="just"/>
            <a:r>
              <a:rPr lang="it-IT" sz="1800" dirty="0"/>
              <a:t>Negli ultimi anni gli adempimenti amministrativi richiesti in generale alle Stazioni appaltanti sono diventati sempre più complessi. </a:t>
            </a:r>
          </a:p>
          <a:p>
            <a:pPr algn="just"/>
            <a:r>
              <a:rPr lang="it-IT" sz="1800" dirty="0"/>
              <a:t>La gestione delle procedure di affidamento di beni e servizi richiede </a:t>
            </a:r>
            <a:r>
              <a:rPr lang="it-IT" sz="1800" b="1" dirty="0"/>
              <a:t>competenze specialistiche</a:t>
            </a:r>
            <a:r>
              <a:rPr lang="it-IT" sz="1800" dirty="0"/>
              <a:t>, continui </a:t>
            </a:r>
            <a:r>
              <a:rPr lang="it-IT" sz="1800" b="1" dirty="0"/>
              <a:t>aggiornamenti normativi </a:t>
            </a:r>
            <a:r>
              <a:rPr lang="it-IT" sz="1800" dirty="0"/>
              <a:t>e un significativo </a:t>
            </a:r>
            <a:r>
              <a:rPr lang="it-IT" sz="1800" b="1" dirty="0"/>
              <a:t>impiego di risorse </a:t>
            </a:r>
            <a:r>
              <a:rPr lang="it-IT" sz="1800" dirty="0"/>
              <a:t>umane e organizzative. </a:t>
            </a:r>
          </a:p>
          <a:p>
            <a:pPr algn="just"/>
            <a:r>
              <a:rPr lang="it-IT" sz="1800" dirty="0"/>
              <a:t>Si tratta di attività necessarie, ma che, inevitabilmente, sottraggono tempo ed energie alle molteplici funzioni svolte dagli Enti locali e dagli Enti convenzionati.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5EC00-BF8C-0CC3-D68F-41B9DB6619F6}"/>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DEC52C02-BAFE-484F-7BF8-915028CBB8F7}"/>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Introduzione - 2</a:t>
            </a:r>
            <a:br>
              <a:rPr lang="it-IT" dirty="0"/>
            </a:br>
            <a:endParaRPr lang="it-IT" altLang="it-IT" dirty="0"/>
          </a:p>
        </p:txBody>
      </p:sp>
      <p:sp>
        <p:nvSpPr>
          <p:cNvPr id="3" name="Rettangolo 2">
            <a:extLst>
              <a:ext uri="{FF2B5EF4-FFF2-40B4-BE49-F238E27FC236}">
                <a16:creationId xmlns:a16="http://schemas.microsoft.com/office/drawing/2014/main" id="{439E090E-CB22-6ABD-C7D5-7D4DA95FEBCE}"/>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C1150A64-99C4-59CE-18B1-F664A93FB08D}"/>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379BA0B5-1781-D7B4-9692-74789D0D5E46}"/>
              </a:ext>
            </a:extLst>
          </p:cNvPr>
          <p:cNvSpPr txBox="1"/>
          <p:nvPr/>
        </p:nvSpPr>
        <p:spPr>
          <a:xfrm>
            <a:off x="539552" y="1532467"/>
            <a:ext cx="8435478" cy="3939540"/>
          </a:xfrm>
          <a:prstGeom prst="rect">
            <a:avLst/>
          </a:prstGeom>
          <a:noFill/>
        </p:spPr>
        <p:txBody>
          <a:bodyPr wrap="square" rtlCol="0">
            <a:spAutoFit/>
          </a:bodyPr>
          <a:lstStyle/>
          <a:p>
            <a:pPr algn="just"/>
            <a:r>
              <a:rPr lang="it-IT" sz="1800" dirty="0"/>
              <a:t>È proprio in questo contesto che si inserisce il ruolo della Centrale Unica di Committenza.</a:t>
            </a:r>
          </a:p>
          <a:p>
            <a:pPr algn="just"/>
            <a:r>
              <a:rPr lang="it-IT" sz="1800" dirty="0"/>
              <a:t>La CUC </a:t>
            </a:r>
            <a:r>
              <a:rPr lang="it-IT" sz="1800" b="1" dirty="0"/>
              <a:t>non si sostituisce all'autonomia degli Enti</a:t>
            </a:r>
            <a:r>
              <a:rPr lang="it-IT" sz="1800" dirty="0"/>
              <a:t>, che rimane un valore fondamentale e pienamente preservato. </a:t>
            </a:r>
          </a:p>
          <a:p>
            <a:pPr algn="just"/>
            <a:r>
              <a:rPr lang="it-IT" sz="1800" dirty="0"/>
              <a:t>Al contrario, si propone come uno </a:t>
            </a:r>
            <a:r>
              <a:rPr lang="it-IT" sz="1800" b="1" dirty="0"/>
              <a:t>strumento di supporto e di accompagnamento</a:t>
            </a:r>
            <a:r>
              <a:rPr lang="it-IT" sz="1800" dirty="0"/>
              <a:t>, mettendo a disposizione degli Entiche lo richiedono competenze specialistiche, esperienza nell'ambito degli appalti pubblici e procedure già strutturate e conformi alla normativa vigente.</a:t>
            </a:r>
          </a:p>
          <a:p>
            <a:pPr algn="just"/>
            <a:r>
              <a:rPr lang="it-IT" sz="1800" dirty="0"/>
              <a:t>L'obiettivo è duplice.</a:t>
            </a:r>
          </a:p>
          <a:p>
            <a:pPr algn="just"/>
            <a:r>
              <a:rPr lang="it-IT" sz="1800" dirty="0"/>
              <a:t>Da un lato, </a:t>
            </a:r>
            <a:r>
              <a:rPr lang="it-IT" sz="1800" b="1" dirty="0"/>
              <a:t>semplificare</a:t>
            </a:r>
            <a:r>
              <a:rPr lang="it-IT" sz="1800" dirty="0"/>
              <a:t> il lavoro degli Enti, alleggerendo gli adempimenti amministrativi e riducendo i rischi connessi alla gestione di procedure particolarmente complesse.</a:t>
            </a:r>
          </a:p>
          <a:p>
            <a:pPr algn="just"/>
            <a:r>
              <a:rPr lang="it-IT" sz="1800" dirty="0"/>
              <a:t>Dall'altro, garantire elevati standard di </a:t>
            </a:r>
            <a:r>
              <a:rPr lang="it-IT" sz="1800" b="1" dirty="0"/>
              <a:t>qualità</a:t>
            </a:r>
            <a:r>
              <a:rPr lang="it-IT" sz="1800" dirty="0"/>
              <a:t>, </a:t>
            </a:r>
            <a:r>
              <a:rPr lang="it-IT" sz="1800" b="1" dirty="0"/>
              <a:t>trasparenza </a:t>
            </a:r>
            <a:r>
              <a:rPr lang="it-IT" sz="1800" dirty="0"/>
              <a:t>e </a:t>
            </a:r>
            <a:r>
              <a:rPr lang="it-IT" sz="1800" b="1" dirty="0"/>
              <a:t>uniformità</a:t>
            </a:r>
            <a:r>
              <a:rPr lang="it-IT" sz="1800" dirty="0"/>
              <a:t> nell'acquisizione di beni e servizi, favorendo al contempo </a:t>
            </a:r>
            <a:r>
              <a:rPr lang="it-IT" sz="1800" b="1" dirty="0"/>
              <a:t>economie di scala </a:t>
            </a:r>
            <a:r>
              <a:rPr lang="it-IT" sz="1800" dirty="0"/>
              <a:t>e una maggiore </a:t>
            </a:r>
            <a:r>
              <a:rPr lang="it-IT" sz="1800" b="1" dirty="0"/>
              <a:t>efficienza</a:t>
            </a:r>
            <a:r>
              <a:rPr lang="it-IT" sz="1800" dirty="0"/>
              <a:t> nell'impiego delle risorse pubbliche.</a:t>
            </a:r>
          </a:p>
          <a:p>
            <a:pPr algn="just"/>
            <a:endParaRPr lang="it-IT" sz="1600" dirty="0"/>
          </a:p>
        </p:txBody>
      </p:sp>
    </p:spTree>
    <p:extLst>
      <p:ext uri="{BB962C8B-B14F-4D97-AF65-F5344CB8AC3E}">
        <p14:creationId xmlns:p14="http://schemas.microsoft.com/office/powerpoint/2010/main" val="416707787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11C7F-7765-38DC-C1F2-2590CC98C40B}"/>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74CD7CCC-248A-90D0-8C20-235DD9ABE3C3}"/>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Introduzione - 3</a:t>
            </a:r>
            <a:br>
              <a:rPr lang="it-IT" dirty="0"/>
            </a:br>
            <a:endParaRPr lang="it-IT" altLang="it-IT" dirty="0"/>
          </a:p>
        </p:txBody>
      </p:sp>
      <p:sp>
        <p:nvSpPr>
          <p:cNvPr id="3" name="Rettangolo 2">
            <a:extLst>
              <a:ext uri="{FF2B5EF4-FFF2-40B4-BE49-F238E27FC236}">
                <a16:creationId xmlns:a16="http://schemas.microsoft.com/office/drawing/2014/main" id="{C468330F-7812-4C7F-6F0D-D2C62D5E09BE}"/>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430C080A-598D-6CA7-1A14-1EEC70B13477}"/>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FFFAAB13-7C98-47EB-C4A2-AA11602690C6}"/>
              </a:ext>
            </a:extLst>
          </p:cNvPr>
          <p:cNvSpPr txBox="1"/>
          <p:nvPr/>
        </p:nvSpPr>
        <p:spPr>
          <a:xfrm>
            <a:off x="539552" y="1532467"/>
            <a:ext cx="8435478" cy="3662541"/>
          </a:xfrm>
          <a:prstGeom prst="rect">
            <a:avLst/>
          </a:prstGeom>
          <a:noFill/>
        </p:spPr>
        <p:txBody>
          <a:bodyPr wrap="square" rtlCol="0">
            <a:spAutoFit/>
          </a:bodyPr>
          <a:lstStyle/>
          <a:p>
            <a:pPr algn="just"/>
            <a:r>
              <a:rPr lang="it-IT" sz="1800" dirty="0"/>
              <a:t>Questo approccio consente agli Enti di poter beneficiare dei vantaggi derivanti da una gestione aggregata e professionale delle procedure di gara.</a:t>
            </a:r>
          </a:p>
          <a:p>
            <a:pPr algn="just"/>
            <a:r>
              <a:rPr lang="it-IT" sz="1800" dirty="0"/>
              <a:t>La collaborazione tra istituzioni diventa quindi uno strumento concreto per </a:t>
            </a:r>
            <a:r>
              <a:rPr lang="it-IT" sz="1800" b="1" dirty="0"/>
              <a:t>creare valore pubblico</a:t>
            </a:r>
            <a:r>
              <a:rPr lang="it-IT" sz="1800" dirty="0"/>
              <a:t>: le competenze amministrative vengono messe in rete, le esperienze vengono condivise e gli Enti possono beneficiare di soluzioni già sperimentate, affidabili e coerenti con le proprie esigenze.</a:t>
            </a:r>
          </a:p>
          <a:p>
            <a:pPr algn="just"/>
            <a:r>
              <a:rPr lang="it-IT" sz="1800" dirty="0"/>
              <a:t>L'iniziativa che presentiamo oggi testimonia come la </a:t>
            </a:r>
            <a:r>
              <a:rPr lang="it-IT" sz="1800" b="1" dirty="0"/>
              <a:t>sinergia</a:t>
            </a:r>
            <a:r>
              <a:rPr lang="it-IT" sz="1800" dirty="0"/>
              <a:t> tra diversi livelli istituzionali possa produrre risultati concreti a beneficio della Regione e degli Enti interessati. </a:t>
            </a:r>
          </a:p>
          <a:p>
            <a:pPr algn="just"/>
            <a:r>
              <a:rPr lang="it-IT" sz="1800" dirty="0"/>
              <a:t>Non si tratta soltanto di acquistare beni o affidare servizi in modo più efficiente, ma di costruire un </a:t>
            </a:r>
            <a:r>
              <a:rPr lang="it-IT" sz="1800" b="1" dirty="0"/>
              <a:t>sistema di supporto </a:t>
            </a:r>
            <a:r>
              <a:rPr lang="it-IT" sz="1800" dirty="0"/>
              <a:t>che permetta agli Enti interessati di dedicare maggiori risorse, attenzione e progettualità alle attività istituzionali proprie, nonché una evidente opportunità di </a:t>
            </a:r>
            <a:r>
              <a:rPr lang="it-IT" sz="1800" b="1" dirty="0"/>
              <a:t>semplificazione amministrativa.</a:t>
            </a:r>
            <a:endParaRPr lang="it-IT" sz="1800" dirty="0"/>
          </a:p>
          <a:p>
            <a:pPr algn="just"/>
            <a:endParaRPr lang="it-IT" sz="1600" dirty="0"/>
          </a:p>
        </p:txBody>
      </p:sp>
    </p:spTree>
    <p:extLst>
      <p:ext uri="{BB962C8B-B14F-4D97-AF65-F5344CB8AC3E}">
        <p14:creationId xmlns:p14="http://schemas.microsoft.com/office/powerpoint/2010/main" val="97329104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ABF47-8A72-A95A-A951-E1FE174E814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C6C9B507-80F2-91B0-E572-54E00BC1555C}"/>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Chi siamo</a:t>
            </a:r>
          </a:p>
        </p:txBody>
      </p:sp>
      <p:sp>
        <p:nvSpPr>
          <p:cNvPr id="3" name="Rettangolo 2">
            <a:extLst>
              <a:ext uri="{FF2B5EF4-FFF2-40B4-BE49-F238E27FC236}">
                <a16:creationId xmlns:a16="http://schemas.microsoft.com/office/drawing/2014/main" id="{E8AE7246-338D-B6B4-1A92-8E98968B3A31}"/>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020F78D9-6881-A945-0EB7-BED8B5C3FBAB}"/>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4950500D-3F53-5E5A-B658-1B8E0CB9ABDD}"/>
              </a:ext>
            </a:extLst>
          </p:cNvPr>
          <p:cNvSpPr txBox="1"/>
          <p:nvPr/>
        </p:nvSpPr>
        <p:spPr>
          <a:xfrm>
            <a:off x="539552" y="1532467"/>
            <a:ext cx="8435478" cy="4052391"/>
          </a:xfrm>
          <a:prstGeom prst="rect">
            <a:avLst/>
          </a:prstGeom>
          <a:noFill/>
        </p:spPr>
        <p:txBody>
          <a:bodyPr wrap="square" rtlCol="0">
            <a:spAutoFit/>
          </a:bodyPr>
          <a:lstStyle/>
          <a:p>
            <a:pPr algn="just">
              <a:lnSpc>
                <a:spcPct val="120000"/>
              </a:lnSpc>
              <a:spcBef>
                <a:spcPts val="0"/>
              </a:spcBef>
              <a:spcAft>
                <a:spcPts val="800"/>
              </a:spcAft>
            </a:pPr>
            <a:r>
              <a:rPr lang="it-IT" sz="1600" dirty="0"/>
              <a:t>La Centrale di committenza (CUC) regionale è stata istituita dalla L.R. 26/2014 per razionalizzare la spesa pubblica e favorire l'aggregazione della domanda negli acquisti di beni e servizi.</a:t>
            </a:r>
          </a:p>
          <a:p>
            <a:pPr algn="just">
              <a:lnSpc>
                <a:spcPct val="120000"/>
              </a:lnSpc>
              <a:spcBef>
                <a:spcPts val="0"/>
              </a:spcBef>
              <a:spcAft>
                <a:spcPts val="800"/>
              </a:spcAft>
            </a:pPr>
            <a:r>
              <a:rPr lang="it-IT" sz="1600" dirty="0"/>
              <a:t>La CUC può operare nelle seguenti modalità:</a:t>
            </a:r>
          </a:p>
          <a:p>
            <a:pPr marL="285750" indent="-285750" algn="just">
              <a:lnSpc>
                <a:spcPct val="120000"/>
              </a:lnSpc>
              <a:spcBef>
                <a:spcPts val="0"/>
              </a:spcBef>
              <a:spcAft>
                <a:spcPts val="800"/>
              </a:spcAft>
              <a:buFont typeface="Arial" panose="020B0604020202020204" pitchFamily="34" charset="0"/>
              <a:buChar char="•"/>
            </a:pPr>
            <a:r>
              <a:rPr lang="it-IT" sz="1600" b="1" dirty="0"/>
              <a:t>soggetto aggregatore regionale:</a:t>
            </a:r>
            <a:r>
              <a:rPr lang="it-IT" sz="1600" dirty="0"/>
              <a:t> opera come soggetto aggregatore della domanda, stipulando Convenzioni e contratti quadro a disposizione degli Enti destinatari che possono emettere gli ordinativi di fornitura (contratti attuativi) secondo le proprie necessità e personalizzazioni;</a:t>
            </a:r>
          </a:p>
          <a:p>
            <a:pPr marL="285750" indent="-285750" algn="just">
              <a:lnSpc>
                <a:spcPct val="120000"/>
              </a:lnSpc>
              <a:spcBef>
                <a:spcPts val="0"/>
              </a:spcBef>
              <a:spcAft>
                <a:spcPts val="800"/>
              </a:spcAft>
              <a:buFont typeface="Arial" panose="020B0604020202020204" pitchFamily="34" charset="0"/>
              <a:buChar char="•"/>
            </a:pPr>
            <a:r>
              <a:rPr lang="it-IT" sz="1600" b="1" dirty="0"/>
              <a:t>come stazione appaltante delegata ad aggiudicare appalti: </a:t>
            </a:r>
            <a:r>
              <a:rPr lang="it-IT" sz="1600" dirty="0"/>
              <a:t>svolge procedure di gara su delega di una o più amministrazioni che ne fanno richiesta.</a:t>
            </a:r>
          </a:p>
          <a:p>
            <a:pPr algn="just">
              <a:lnSpc>
                <a:spcPct val="120000"/>
              </a:lnSpc>
              <a:spcBef>
                <a:spcPts val="0"/>
              </a:spcBef>
              <a:spcAft>
                <a:spcPts val="800"/>
              </a:spcAft>
            </a:pPr>
            <a:r>
              <a:rPr lang="it-IT" sz="1600" dirty="0"/>
              <a:t>La CUC provvede all'acquisto di beni e alla fornitura di servizi sulla base di un </a:t>
            </a:r>
            <a:r>
              <a:rPr lang="it-IT" sz="1600" b="1" dirty="0"/>
              <a:t>programma triennale deliberato dalla Giunta regionale.</a:t>
            </a:r>
            <a:endParaRPr lang="it-IT" sz="1600" strike="sngStrike" dirty="0"/>
          </a:p>
          <a:p>
            <a:r>
              <a:rPr lang="it-IT" sz="1600" dirty="0"/>
              <a:t>Inoltre la CUC mette a disposizione un </a:t>
            </a:r>
            <a:r>
              <a:rPr lang="it-IT" sz="1600" b="1" dirty="0"/>
              <a:t>servizio di consulenza e supporto giuridico </a:t>
            </a:r>
            <a:r>
              <a:rPr lang="it-IT" sz="1600" dirty="0"/>
              <a:t>nella gestione di appalti pubblici di servizi e forniture.</a:t>
            </a:r>
          </a:p>
        </p:txBody>
      </p:sp>
    </p:spTree>
    <p:extLst>
      <p:ext uri="{BB962C8B-B14F-4D97-AF65-F5344CB8AC3E}">
        <p14:creationId xmlns:p14="http://schemas.microsoft.com/office/powerpoint/2010/main" val="154708414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C7824-D9C2-6227-0FC0-BCE75476D80A}"/>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53603507-E0F0-ACC0-C856-D4DE0447BF02}"/>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Chi è il Soggetto aggregatore (SA)</a:t>
            </a:r>
          </a:p>
        </p:txBody>
      </p:sp>
      <p:sp>
        <p:nvSpPr>
          <p:cNvPr id="3" name="Rettangolo 2">
            <a:extLst>
              <a:ext uri="{FF2B5EF4-FFF2-40B4-BE49-F238E27FC236}">
                <a16:creationId xmlns:a16="http://schemas.microsoft.com/office/drawing/2014/main" id="{47C6F6CB-98AC-77E3-6B81-3189D1401530}"/>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1E0A13AD-275A-6425-6BF7-90BA863705BA}"/>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B58463BB-4CE7-36CB-4A02-FE6295B9D1E4}"/>
              </a:ext>
            </a:extLst>
          </p:cNvPr>
          <p:cNvSpPr txBox="1"/>
          <p:nvPr/>
        </p:nvSpPr>
        <p:spPr>
          <a:xfrm>
            <a:off x="354261" y="1437403"/>
            <a:ext cx="8435478" cy="4250010"/>
          </a:xfrm>
          <a:prstGeom prst="rect">
            <a:avLst/>
          </a:prstGeom>
          <a:noFill/>
        </p:spPr>
        <p:txBody>
          <a:bodyPr wrap="square" rtlCol="0">
            <a:spAutoFit/>
          </a:bodyPr>
          <a:lstStyle/>
          <a:p>
            <a:pPr algn="just">
              <a:lnSpc>
                <a:spcPct val="120000"/>
              </a:lnSpc>
              <a:spcBef>
                <a:spcPts val="0"/>
              </a:spcBef>
              <a:spcAft>
                <a:spcPts val="800"/>
              </a:spcAft>
            </a:pPr>
            <a:endParaRPr lang="it-IT" sz="1600" dirty="0"/>
          </a:p>
          <a:p>
            <a:pPr algn="just">
              <a:lnSpc>
                <a:spcPct val="120000"/>
              </a:lnSpc>
              <a:spcBef>
                <a:spcPts val="0"/>
              </a:spcBef>
              <a:spcAft>
                <a:spcPts val="800"/>
              </a:spcAft>
            </a:pPr>
            <a:r>
              <a:rPr lang="it-IT" sz="1600" dirty="0"/>
              <a:t>La CUC è uno dei Soggetti aggregatori previsti dalla normativa nazionale (art. 9, co. 1, D.L. n. 66/2014) e partecipa al Tavolo tecnico coordinato dal Ministero dell'Economia e delle Finanze.</a:t>
            </a:r>
          </a:p>
          <a:p>
            <a:pPr algn="just">
              <a:lnSpc>
                <a:spcPct val="120000"/>
              </a:lnSpc>
              <a:spcBef>
                <a:spcPts val="0"/>
              </a:spcBef>
              <a:spcAft>
                <a:spcPts val="800"/>
              </a:spcAft>
            </a:pPr>
            <a:r>
              <a:rPr lang="it-IT" sz="1600" dirty="0"/>
              <a:t>Il ruolo del Soggetto aggregatore è:</a:t>
            </a:r>
          </a:p>
          <a:p>
            <a:pPr marL="285750" indent="-285750" algn="just">
              <a:lnSpc>
                <a:spcPct val="120000"/>
              </a:lnSpc>
              <a:spcBef>
                <a:spcPts val="0"/>
              </a:spcBef>
              <a:spcAft>
                <a:spcPts val="800"/>
              </a:spcAft>
              <a:buFont typeface="Arial" panose="020B0604020202020204" pitchFamily="34" charset="0"/>
              <a:buChar char="•"/>
            </a:pPr>
            <a:r>
              <a:rPr lang="it-IT" sz="1600" dirty="0"/>
              <a:t>aggregare la domanda pubblica</a:t>
            </a:r>
          </a:p>
          <a:p>
            <a:pPr marL="285750" indent="-285750" algn="just">
              <a:lnSpc>
                <a:spcPct val="120000"/>
              </a:lnSpc>
              <a:spcBef>
                <a:spcPts val="0"/>
              </a:spcBef>
              <a:spcAft>
                <a:spcPts val="800"/>
              </a:spcAft>
              <a:buFont typeface="Arial" panose="020B0604020202020204" pitchFamily="34" charset="0"/>
              <a:buChar char="•"/>
            </a:pPr>
            <a:r>
              <a:rPr lang="it-IT" sz="1600" dirty="0"/>
              <a:t>sviluppare iniziative di acquisto su scala regionale</a:t>
            </a:r>
          </a:p>
          <a:p>
            <a:pPr marL="285750" indent="-285750" algn="just">
              <a:lnSpc>
                <a:spcPct val="120000"/>
              </a:lnSpc>
              <a:spcBef>
                <a:spcPts val="0"/>
              </a:spcBef>
              <a:spcAft>
                <a:spcPts val="800"/>
              </a:spcAft>
              <a:buFont typeface="Arial" panose="020B0604020202020204" pitchFamily="34" charset="0"/>
              <a:buChar char="•"/>
            </a:pPr>
            <a:r>
              <a:rPr lang="it-IT" sz="1600" dirty="0"/>
              <a:t>garantire qualità, trasparenza e uniformità delle procedure</a:t>
            </a:r>
          </a:p>
          <a:p>
            <a:pPr marL="285750" indent="-285750" algn="just">
              <a:lnSpc>
                <a:spcPct val="120000"/>
              </a:lnSpc>
              <a:spcBef>
                <a:spcPts val="0"/>
              </a:spcBef>
              <a:spcAft>
                <a:spcPts val="800"/>
              </a:spcAft>
              <a:buFont typeface="Arial" panose="020B0604020202020204" pitchFamily="34" charset="0"/>
              <a:buChar char="•"/>
            </a:pPr>
            <a:r>
              <a:rPr lang="it-IT" sz="1600" dirty="0"/>
              <a:t>generare economie di scala e semplificazione amministrativa.</a:t>
            </a:r>
          </a:p>
          <a:p>
            <a:pPr algn="just">
              <a:lnSpc>
                <a:spcPct val="120000"/>
              </a:lnSpc>
              <a:spcBef>
                <a:spcPts val="0"/>
              </a:spcBef>
              <a:spcAft>
                <a:spcPts val="800"/>
              </a:spcAft>
            </a:pPr>
            <a:endParaRPr lang="it-IT" sz="1800" dirty="0"/>
          </a:p>
          <a:p>
            <a:pPr algn="just">
              <a:lnSpc>
                <a:spcPct val="120000"/>
              </a:lnSpc>
              <a:spcBef>
                <a:spcPts val="0"/>
              </a:spcBef>
              <a:spcAft>
                <a:spcPts val="800"/>
              </a:spcAft>
            </a:pPr>
            <a:r>
              <a:rPr lang="it-IT" sz="1800" dirty="0"/>
              <a:t>La CUC rappresenta il </a:t>
            </a:r>
            <a:r>
              <a:rPr lang="it-IT" sz="1800" b="1" dirty="0"/>
              <a:t>punto di riferimento regionale </a:t>
            </a:r>
            <a:r>
              <a:rPr lang="it-IT" sz="1800" dirty="0"/>
              <a:t>per gli acquisti aggregati di beni e servizi.</a:t>
            </a:r>
          </a:p>
        </p:txBody>
      </p:sp>
    </p:spTree>
    <p:extLst>
      <p:ext uri="{BB962C8B-B14F-4D97-AF65-F5344CB8AC3E}">
        <p14:creationId xmlns:p14="http://schemas.microsoft.com/office/powerpoint/2010/main" val="32513510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A chi ci rivolgiamo</a:t>
            </a:r>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64B497AF-58DC-8103-45E1-74D0473FA9BC}"/>
              </a:ext>
            </a:extLst>
          </p:cNvPr>
          <p:cNvSpPr txBox="1"/>
          <p:nvPr/>
        </p:nvSpPr>
        <p:spPr>
          <a:xfrm>
            <a:off x="384994" y="1679803"/>
            <a:ext cx="8435478" cy="3137910"/>
          </a:xfrm>
          <a:prstGeom prst="rect">
            <a:avLst/>
          </a:prstGeom>
          <a:noFill/>
        </p:spPr>
        <p:txBody>
          <a:bodyPr wrap="square" rtlCol="0">
            <a:spAutoFit/>
          </a:bodyPr>
          <a:lstStyle/>
          <a:p>
            <a:pPr algn="just">
              <a:lnSpc>
                <a:spcPct val="120000"/>
              </a:lnSpc>
              <a:spcBef>
                <a:spcPts val="0"/>
              </a:spcBef>
              <a:spcAft>
                <a:spcPts val="800"/>
              </a:spcAft>
            </a:pPr>
            <a:r>
              <a:rPr lang="it-IT" sz="1800" dirty="0"/>
              <a:t>La CUC opera a favore di:</a:t>
            </a:r>
          </a:p>
          <a:p>
            <a:pPr marL="285750" indent="-285750" algn="just">
              <a:lnSpc>
                <a:spcPct val="120000"/>
              </a:lnSpc>
              <a:spcBef>
                <a:spcPts val="0"/>
              </a:spcBef>
              <a:spcAft>
                <a:spcPts val="800"/>
              </a:spcAft>
              <a:buFont typeface="Arial" panose="020B0604020202020204" pitchFamily="34" charset="0"/>
              <a:buChar char="•"/>
            </a:pPr>
            <a:r>
              <a:rPr lang="it-IT" sz="1800" dirty="0"/>
              <a:t>Amministrazione regionale ed Enti regionali</a:t>
            </a:r>
          </a:p>
          <a:p>
            <a:pPr marL="285750" indent="-285750" algn="just">
              <a:lnSpc>
                <a:spcPct val="120000"/>
              </a:lnSpc>
              <a:spcBef>
                <a:spcPts val="0"/>
              </a:spcBef>
              <a:spcAft>
                <a:spcPts val="800"/>
              </a:spcAft>
              <a:buFont typeface="Arial" panose="020B0604020202020204" pitchFamily="34" charset="0"/>
              <a:buChar char="•"/>
            </a:pPr>
            <a:r>
              <a:rPr lang="it-IT" sz="1800" dirty="0"/>
              <a:t>Enti locali della Regione</a:t>
            </a:r>
          </a:p>
          <a:p>
            <a:pPr marL="285750" indent="-285750" algn="just">
              <a:lnSpc>
                <a:spcPct val="120000"/>
              </a:lnSpc>
              <a:spcBef>
                <a:spcPts val="0"/>
              </a:spcBef>
              <a:spcAft>
                <a:spcPts val="800"/>
              </a:spcAft>
              <a:buFont typeface="Arial" panose="020B0604020202020204" pitchFamily="34" charset="0"/>
              <a:buChar char="•"/>
            </a:pPr>
            <a:r>
              <a:rPr lang="it-IT" sz="1800" dirty="0"/>
              <a:t>società in house della Regione, enti pubblici o altri soggetti specificatamente autorizzati e previa stipula di convenzione (accordo di collaborazione istituzionale).</a:t>
            </a:r>
          </a:p>
          <a:p>
            <a:pPr algn="just">
              <a:lnSpc>
                <a:spcPct val="120000"/>
              </a:lnSpc>
              <a:spcBef>
                <a:spcPts val="0"/>
              </a:spcBef>
              <a:spcAft>
                <a:spcPts val="800"/>
              </a:spcAft>
            </a:pPr>
            <a:r>
              <a:rPr lang="it-IT" sz="1800" dirty="0"/>
              <a:t>Tra i soggetti convenzionati della Provincia di Udine rientrano: ARLEF, ARPA, ASP BRUNETTI, ASP CASA RIPOSO G. SIRCH, ASP FONDAZIONE MUNER DE GIUDICI, ASP G. CHIABÀ, ASP MORO, ATER UDINE, AUSIR, C.A.M.P.P., FVG PLUS, ASP LA QUIETE.</a:t>
            </a:r>
          </a:p>
        </p:txBody>
      </p:sp>
    </p:spTree>
    <p:extLst>
      <p:ext uri="{BB962C8B-B14F-4D97-AF65-F5344CB8AC3E}">
        <p14:creationId xmlns:p14="http://schemas.microsoft.com/office/powerpoint/2010/main" val="202474292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552DA-5A16-4FA7-BF94-916E64D2FDBC}"/>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7C6990DE-AA9C-9B7C-5299-28865C899F1F}"/>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Le principali categorie di acquisto</a:t>
            </a:r>
          </a:p>
        </p:txBody>
      </p:sp>
      <p:sp>
        <p:nvSpPr>
          <p:cNvPr id="3" name="Rettangolo 2">
            <a:extLst>
              <a:ext uri="{FF2B5EF4-FFF2-40B4-BE49-F238E27FC236}">
                <a16:creationId xmlns:a16="http://schemas.microsoft.com/office/drawing/2014/main" id="{C74C94F5-D95D-4C48-9445-73A4E89F345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7A051E7F-034B-9C38-2E11-1093941548EA}"/>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B38C3DBB-DD79-334E-A06E-FD9DE5EBA596}"/>
              </a:ext>
            </a:extLst>
          </p:cNvPr>
          <p:cNvSpPr txBox="1"/>
          <p:nvPr/>
        </p:nvSpPr>
        <p:spPr>
          <a:xfrm>
            <a:off x="354261" y="1582523"/>
            <a:ext cx="8435478" cy="4492127"/>
          </a:xfrm>
          <a:prstGeom prst="rect">
            <a:avLst/>
          </a:prstGeom>
          <a:noFill/>
        </p:spPr>
        <p:txBody>
          <a:bodyPr wrap="square" rtlCol="0">
            <a:spAutoFit/>
          </a:bodyPr>
          <a:lstStyle/>
          <a:p>
            <a:pPr algn="just">
              <a:lnSpc>
                <a:spcPct val="120000"/>
              </a:lnSpc>
              <a:spcBef>
                <a:spcPts val="0"/>
              </a:spcBef>
              <a:spcAft>
                <a:spcPts val="800"/>
              </a:spcAft>
            </a:pPr>
            <a:endParaRPr lang="it-IT" sz="1800" dirty="0"/>
          </a:p>
          <a:p>
            <a:pPr algn="just">
              <a:lnSpc>
                <a:spcPct val="120000"/>
              </a:lnSpc>
              <a:spcBef>
                <a:spcPts val="0"/>
              </a:spcBef>
              <a:spcAft>
                <a:spcPts val="800"/>
              </a:spcAft>
            </a:pPr>
            <a:endParaRPr lang="it-IT" sz="1800" dirty="0"/>
          </a:p>
          <a:p>
            <a:pPr algn="just">
              <a:lnSpc>
                <a:spcPct val="120000"/>
              </a:lnSpc>
              <a:spcBef>
                <a:spcPts val="0"/>
              </a:spcBef>
              <a:spcAft>
                <a:spcPts val="800"/>
              </a:spcAft>
            </a:pPr>
            <a:r>
              <a:rPr lang="it-IT" sz="1800" dirty="0"/>
              <a:t>La Centrale unica di committenza provvede all'acquisto di beni e alla fornitura di servizi sulla base del programma deliberato dalla Giunta regionale, sia per le fattispecie merceologiche acquistabili solo dai soggetti aggregatori (stabilite dal DPCM 11 febbraio 2026), sia per le fattispecie individuate dalla Giunta regionale sulla scorta dei fabbisogni raccolti.</a:t>
            </a:r>
            <a:endParaRPr lang="it-IT" sz="1800" b="1" dirty="0"/>
          </a:p>
          <a:p>
            <a:pPr algn="just">
              <a:lnSpc>
                <a:spcPct val="120000"/>
              </a:lnSpc>
              <a:spcBef>
                <a:spcPts val="1200"/>
              </a:spcBef>
              <a:spcAft>
                <a:spcPts val="800"/>
              </a:spcAft>
            </a:pPr>
            <a:endParaRPr lang="it-IT" sz="1600" dirty="0"/>
          </a:p>
          <a:p>
            <a:pPr algn="just">
              <a:lnSpc>
                <a:spcPct val="120000"/>
              </a:lnSpc>
              <a:spcBef>
                <a:spcPts val="1200"/>
              </a:spcBef>
              <a:spcAft>
                <a:spcPts val="800"/>
              </a:spcAft>
            </a:pPr>
            <a:endParaRPr lang="it-IT" sz="1000" dirty="0">
              <a:solidFill>
                <a:srgbClr val="21449C"/>
              </a:solidFill>
            </a:endParaRPr>
          </a:p>
          <a:p>
            <a:pPr algn="just">
              <a:lnSpc>
                <a:spcPct val="120000"/>
              </a:lnSpc>
              <a:spcBef>
                <a:spcPts val="0"/>
              </a:spcBef>
              <a:spcAft>
                <a:spcPts val="800"/>
              </a:spcAft>
            </a:pPr>
            <a:endParaRPr lang="it-IT" sz="1600" dirty="0"/>
          </a:p>
          <a:p>
            <a:pPr algn="just">
              <a:lnSpc>
                <a:spcPct val="120000"/>
              </a:lnSpc>
              <a:spcBef>
                <a:spcPts val="0"/>
              </a:spcBef>
              <a:spcAft>
                <a:spcPts val="800"/>
              </a:spcAft>
            </a:pPr>
            <a:endParaRPr lang="it-IT" sz="1600" dirty="0"/>
          </a:p>
          <a:p>
            <a:pPr algn="just">
              <a:lnSpc>
                <a:spcPct val="120000"/>
              </a:lnSpc>
              <a:spcBef>
                <a:spcPts val="0"/>
              </a:spcBef>
              <a:spcAft>
                <a:spcPts val="800"/>
              </a:spcAft>
            </a:pPr>
            <a:endParaRPr lang="it-IT" sz="1800" dirty="0"/>
          </a:p>
        </p:txBody>
      </p:sp>
    </p:spTree>
    <p:extLst>
      <p:ext uri="{BB962C8B-B14F-4D97-AF65-F5344CB8AC3E}">
        <p14:creationId xmlns:p14="http://schemas.microsoft.com/office/powerpoint/2010/main" val="133765205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511DD-96D3-EB27-5EE2-DE445A23F86E}"/>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8FADA4D0-BAB5-E27C-CDEF-8CA12A837CE2}"/>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Le principali categorie di acquisto</a:t>
            </a:r>
          </a:p>
        </p:txBody>
      </p:sp>
      <p:sp>
        <p:nvSpPr>
          <p:cNvPr id="3" name="Rettangolo 2">
            <a:extLst>
              <a:ext uri="{FF2B5EF4-FFF2-40B4-BE49-F238E27FC236}">
                <a16:creationId xmlns:a16="http://schemas.microsoft.com/office/drawing/2014/main" id="{B9543687-98BF-1D53-5AAA-6C6FC6749955}"/>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B79E1A38-8CE6-747E-D60A-1F07096E56FD}"/>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A6E32399-A92A-029F-5E66-43625A822863}"/>
              </a:ext>
            </a:extLst>
          </p:cNvPr>
          <p:cNvSpPr txBox="1"/>
          <p:nvPr/>
        </p:nvSpPr>
        <p:spPr>
          <a:xfrm>
            <a:off x="354261" y="1582523"/>
            <a:ext cx="8435478" cy="7434471"/>
          </a:xfrm>
          <a:prstGeom prst="rect">
            <a:avLst/>
          </a:prstGeom>
          <a:noFill/>
        </p:spPr>
        <p:txBody>
          <a:bodyPr wrap="square" rtlCol="0">
            <a:spAutoFit/>
          </a:bodyPr>
          <a:lstStyle/>
          <a:p>
            <a:pPr algn="just">
              <a:lnSpc>
                <a:spcPct val="120000"/>
              </a:lnSpc>
              <a:spcBef>
                <a:spcPts val="0"/>
              </a:spcBef>
              <a:spcAft>
                <a:spcPts val="0"/>
              </a:spcAft>
            </a:pPr>
            <a:r>
              <a:rPr lang="it-IT" sz="1800" b="1" dirty="0"/>
              <a:t>Principali iniziative attive di interesse per gli Enti locali e gli Enti convenzionati:</a:t>
            </a:r>
          </a:p>
          <a:p>
            <a:pPr algn="just">
              <a:lnSpc>
                <a:spcPct val="120000"/>
              </a:lnSpc>
              <a:spcBef>
                <a:spcPts val="0"/>
              </a:spcBef>
              <a:spcAft>
                <a:spcPts val="0"/>
              </a:spcAft>
            </a:pPr>
            <a:endParaRPr lang="it-IT" sz="1400" dirty="0"/>
          </a:p>
          <a:p>
            <a:pPr algn="just">
              <a:lnSpc>
                <a:spcPct val="120000"/>
              </a:lnSpc>
              <a:spcBef>
                <a:spcPts val="0"/>
              </a:spcBef>
              <a:spcAft>
                <a:spcPts val="0"/>
              </a:spcAft>
            </a:pPr>
            <a:r>
              <a:rPr lang="it-IT" sz="1400" dirty="0"/>
              <a:t>Servizi di ristorazione scolastica</a:t>
            </a:r>
          </a:p>
          <a:p>
            <a:pPr algn="just">
              <a:lnSpc>
                <a:spcPct val="120000"/>
              </a:lnSpc>
              <a:spcBef>
                <a:spcPts val="0"/>
              </a:spcBef>
              <a:spcAft>
                <a:spcPts val="0"/>
              </a:spcAft>
            </a:pPr>
            <a:r>
              <a:rPr lang="it-IT" sz="1400" dirty="0"/>
              <a:t>Servizi di brokeraggio assicurativo</a:t>
            </a:r>
          </a:p>
          <a:p>
            <a:pPr algn="just">
              <a:lnSpc>
                <a:spcPct val="120000"/>
              </a:lnSpc>
              <a:spcBef>
                <a:spcPts val="0"/>
              </a:spcBef>
              <a:spcAft>
                <a:spcPts val="0"/>
              </a:spcAft>
            </a:pPr>
            <a:r>
              <a:rPr lang="it-IT" sz="1400" dirty="0"/>
              <a:t>Servizi di tesoreria e gestione finanziaria</a:t>
            </a:r>
          </a:p>
          <a:p>
            <a:pPr algn="just">
              <a:lnSpc>
                <a:spcPct val="120000"/>
              </a:lnSpc>
              <a:spcBef>
                <a:spcPts val="0"/>
              </a:spcBef>
              <a:spcAft>
                <a:spcPts val="0"/>
              </a:spcAft>
            </a:pPr>
            <a:r>
              <a:rPr lang="it-IT" sz="1400" dirty="0"/>
              <a:t>Servizi RSPP e sorveglianza sanitaria</a:t>
            </a:r>
          </a:p>
          <a:p>
            <a:pPr algn="just">
              <a:lnSpc>
                <a:spcPct val="120000"/>
              </a:lnSpc>
              <a:spcBef>
                <a:spcPts val="0"/>
              </a:spcBef>
              <a:spcAft>
                <a:spcPts val="0"/>
              </a:spcAft>
            </a:pPr>
            <a:r>
              <a:rPr lang="it-IT" sz="1400" dirty="0"/>
              <a:t>Servizi di movimentazione, trasporto e trasloco di mobili ed altro materiale, facchinaggio</a:t>
            </a:r>
          </a:p>
          <a:p>
            <a:pPr algn="just">
              <a:lnSpc>
                <a:spcPct val="120000"/>
              </a:lnSpc>
              <a:spcBef>
                <a:spcPts val="0"/>
              </a:spcBef>
              <a:spcAft>
                <a:spcPts val="0"/>
              </a:spcAft>
            </a:pPr>
            <a:r>
              <a:rPr lang="it-IT" sz="1400" dirty="0"/>
              <a:t>Servizi cimiteriali</a:t>
            </a:r>
          </a:p>
          <a:p>
            <a:pPr algn="just">
              <a:lnSpc>
                <a:spcPct val="120000"/>
              </a:lnSpc>
              <a:spcBef>
                <a:spcPts val="0"/>
              </a:spcBef>
              <a:spcAft>
                <a:spcPts val="0"/>
              </a:spcAft>
            </a:pPr>
            <a:r>
              <a:rPr lang="it-IT" sz="1400" dirty="0"/>
              <a:t>Servizi di gestione dei centri estivi</a:t>
            </a:r>
          </a:p>
          <a:p>
            <a:pPr algn="just">
              <a:lnSpc>
                <a:spcPct val="120000"/>
              </a:lnSpc>
              <a:spcBef>
                <a:spcPts val="0"/>
              </a:spcBef>
              <a:spcAft>
                <a:spcPts val="0"/>
              </a:spcAft>
            </a:pPr>
            <a:r>
              <a:rPr lang="it-IT" sz="1400" dirty="0"/>
              <a:t>Servizio di somministrazione lavoro</a:t>
            </a:r>
          </a:p>
          <a:p>
            <a:pPr algn="just">
              <a:lnSpc>
                <a:spcPct val="120000"/>
              </a:lnSpc>
              <a:spcBef>
                <a:spcPts val="0"/>
              </a:spcBef>
              <a:spcAft>
                <a:spcPts val="0"/>
              </a:spcAft>
            </a:pPr>
            <a:r>
              <a:rPr lang="it-IT" sz="1400" dirty="0"/>
              <a:t>Servizi di sfalcio, gestione e manutenzione verde stradale e verde pubblico</a:t>
            </a:r>
          </a:p>
          <a:p>
            <a:pPr algn="just">
              <a:lnSpc>
                <a:spcPct val="120000"/>
              </a:lnSpc>
              <a:spcBef>
                <a:spcPts val="0"/>
              </a:spcBef>
              <a:spcAft>
                <a:spcPts val="0"/>
              </a:spcAft>
            </a:pPr>
            <a:r>
              <a:rPr lang="it-IT" sz="1400" dirty="0"/>
              <a:t>Servizi bibliotecari</a:t>
            </a:r>
          </a:p>
          <a:p>
            <a:pPr algn="just">
              <a:lnSpc>
                <a:spcPct val="120000"/>
              </a:lnSpc>
              <a:spcBef>
                <a:spcPts val="0"/>
              </a:spcBef>
              <a:spcAft>
                <a:spcPts val="0"/>
              </a:spcAft>
            </a:pPr>
            <a:r>
              <a:rPr lang="it-IT" sz="1400" dirty="0"/>
              <a:t>Servizi di manutenzione mezzi di trasporto</a:t>
            </a:r>
          </a:p>
          <a:p>
            <a:pPr algn="just">
              <a:lnSpc>
                <a:spcPct val="120000"/>
              </a:lnSpc>
              <a:spcBef>
                <a:spcPts val="0"/>
              </a:spcBef>
              <a:spcAft>
                <a:spcPts val="0"/>
              </a:spcAft>
            </a:pPr>
            <a:r>
              <a:rPr lang="it-IT" sz="1400" dirty="0"/>
              <a:t>Servizi postali</a:t>
            </a:r>
          </a:p>
          <a:p>
            <a:pPr algn="just">
              <a:lnSpc>
                <a:spcPct val="120000"/>
              </a:lnSpc>
              <a:spcBef>
                <a:spcPts val="0"/>
              </a:spcBef>
              <a:spcAft>
                <a:spcPts val="0"/>
              </a:spcAft>
            </a:pPr>
            <a:r>
              <a:rPr lang="it-IT" sz="1400" dirty="0"/>
              <a:t>Servizio gestione nidi di infanzia</a:t>
            </a:r>
          </a:p>
          <a:p>
            <a:pPr algn="just">
              <a:lnSpc>
                <a:spcPct val="120000"/>
              </a:lnSpc>
              <a:spcBef>
                <a:spcPts val="0"/>
              </a:spcBef>
              <a:spcAft>
                <a:spcPts val="0"/>
              </a:spcAft>
            </a:pPr>
            <a:r>
              <a:rPr lang="it-IT" sz="1400" dirty="0"/>
              <a:t>Servizio di fornitura di libri, periodici e quotidiani</a:t>
            </a:r>
          </a:p>
          <a:p>
            <a:pPr algn="just">
              <a:lnSpc>
                <a:spcPct val="120000"/>
              </a:lnSpc>
              <a:spcBef>
                <a:spcPts val="0"/>
              </a:spcBef>
              <a:spcAft>
                <a:spcPts val="0"/>
              </a:spcAft>
            </a:pPr>
            <a:endParaRPr lang="it-IT" sz="1400" dirty="0"/>
          </a:p>
          <a:p>
            <a:pPr algn="just">
              <a:lnSpc>
                <a:spcPct val="120000"/>
              </a:lnSpc>
              <a:spcBef>
                <a:spcPts val="0"/>
              </a:spcBef>
              <a:spcAft>
                <a:spcPts val="0"/>
              </a:spcAft>
            </a:pPr>
            <a:endParaRPr lang="it-IT" sz="1400" dirty="0"/>
          </a:p>
          <a:p>
            <a:pPr algn="just">
              <a:lnSpc>
                <a:spcPct val="120000"/>
              </a:lnSpc>
              <a:spcBef>
                <a:spcPts val="0"/>
              </a:spcBef>
              <a:spcAft>
                <a:spcPts val="0"/>
              </a:spcAft>
            </a:pPr>
            <a:endParaRPr lang="it-IT" sz="1400" dirty="0"/>
          </a:p>
          <a:p>
            <a:pPr algn="just">
              <a:lnSpc>
                <a:spcPct val="120000"/>
              </a:lnSpc>
              <a:spcBef>
                <a:spcPts val="0"/>
              </a:spcBef>
              <a:spcAft>
                <a:spcPts val="0"/>
              </a:spcAft>
            </a:pPr>
            <a:endParaRPr lang="it-IT" sz="1400" dirty="0"/>
          </a:p>
          <a:p>
            <a:pPr algn="just">
              <a:lnSpc>
                <a:spcPct val="120000"/>
              </a:lnSpc>
              <a:spcBef>
                <a:spcPts val="1200"/>
              </a:spcBef>
              <a:spcAft>
                <a:spcPts val="800"/>
              </a:spcAft>
            </a:pPr>
            <a:endParaRPr lang="it-IT" sz="1600" dirty="0"/>
          </a:p>
          <a:p>
            <a:pPr algn="just">
              <a:lnSpc>
                <a:spcPct val="120000"/>
              </a:lnSpc>
              <a:spcBef>
                <a:spcPts val="1200"/>
              </a:spcBef>
              <a:spcAft>
                <a:spcPts val="800"/>
              </a:spcAft>
            </a:pPr>
            <a:endParaRPr lang="it-IT" sz="1000" dirty="0">
              <a:solidFill>
                <a:srgbClr val="21449C"/>
              </a:solidFill>
            </a:endParaRPr>
          </a:p>
          <a:p>
            <a:pPr algn="just">
              <a:lnSpc>
                <a:spcPct val="120000"/>
              </a:lnSpc>
              <a:spcBef>
                <a:spcPts val="0"/>
              </a:spcBef>
              <a:spcAft>
                <a:spcPts val="800"/>
              </a:spcAft>
            </a:pPr>
            <a:endParaRPr lang="it-IT" sz="1600" dirty="0"/>
          </a:p>
          <a:p>
            <a:pPr algn="just">
              <a:lnSpc>
                <a:spcPct val="120000"/>
              </a:lnSpc>
              <a:spcBef>
                <a:spcPts val="0"/>
              </a:spcBef>
              <a:spcAft>
                <a:spcPts val="800"/>
              </a:spcAft>
            </a:pPr>
            <a:endParaRPr lang="it-IT" sz="1600" dirty="0"/>
          </a:p>
          <a:p>
            <a:pPr algn="just">
              <a:lnSpc>
                <a:spcPct val="120000"/>
              </a:lnSpc>
              <a:spcBef>
                <a:spcPts val="0"/>
              </a:spcBef>
              <a:spcAft>
                <a:spcPts val="800"/>
              </a:spcAft>
            </a:pPr>
            <a:endParaRPr lang="it-IT" sz="1800" dirty="0"/>
          </a:p>
        </p:txBody>
      </p:sp>
    </p:spTree>
    <p:extLst>
      <p:ext uri="{BB962C8B-B14F-4D97-AF65-F5344CB8AC3E}">
        <p14:creationId xmlns:p14="http://schemas.microsoft.com/office/powerpoint/2010/main" val="241574503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1F511-F96A-A9B9-C1DB-E1DA0EE63686}"/>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048CAA80-29A1-AC5A-EB3D-20566C67CCC3}"/>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Le principali categorie di acquisto</a:t>
            </a:r>
          </a:p>
        </p:txBody>
      </p:sp>
      <p:sp>
        <p:nvSpPr>
          <p:cNvPr id="3" name="Rettangolo 2">
            <a:extLst>
              <a:ext uri="{FF2B5EF4-FFF2-40B4-BE49-F238E27FC236}">
                <a16:creationId xmlns:a16="http://schemas.microsoft.com/office/drawing/2014/main" id="{C2E30227-BFEE-ABBB-3EC7-E226D5CA614B}"/>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A8B137F4-51A1-6CFC-2A17-226541474A95}"/>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53F693CD-681B-DC00-2D68-BEAD83321CA2}"/>
              </a:ext>
            </a:extLst>
          </p:cNvPr>
          <p:cNvSpPr txBox="1"/>
          <p:nvPr/>
        </p:nvSpPr>
        <p:spPr>
          <a:xfrm>
            <a:off x="395288" y="1556792"/>
            <a:ext cx="8724900" cy="5323124"/>
          </a:xfrm>
          <a:prstGeom prst="rect">
            <a:avLst/>
          </a:prstGeom>
          <a:noFill/>
        </p:spPr>
        <p:txBody>
          <a:bodyPr wrap="square" rtlCol="0">
            <a:spAutoFit/>
          </a:bodyPr>
          <a:lstStyle/>
          <a:p>
            <a:pPr algn="just">
              <a:lnSpc>
                <a:spcPct val="120000"/>
              </a:lnSpc>
              <a:spcBef>
                <a:spcPts val="0"/>
              </a:spcBef>
              <a:spcAft>
                <a:spcPts val="0"/>
              </a:spcAft>
            </a:pPr>
            <a:r>
              <a:rPr lang="it-IT" sz="1800" b="1" dirty="0"/>
              <a:t>Principali iniziative attive di interesse per gli Enti locali e gli Enti convenzionati:</a:t>
            </a:r>
          </a:p>
          <a:p>
            <a:pPr algn="just">
              <a:lnSpc>
                <a:spcPct val="120000"/>
              </a:lnSpc>
              <a:spcBef>
                <a:spcPts val="0"/>
              </a:spcBef>
              <a:spcAft>
                <a:spcPts val="0"/>
              </a:spcAft>
            </a:pPr>
            <a:endParaRPr lang="it-IT" sz="1400" dirty="0"/>
          </a:p>
          <a:p>
            <a:pPr algn="just">
              <a:lnSpc>
                <a:spcPct val="120000"/>
              </a:lnSpc>
              <a:spcBef>
                <a:spcPts val="0"/>
              </a:spcBef>
              <a:spcAft>
                <a:spcPts val="0"/>
              </a:spcAft>
            </a:pPr>
            <a:r>
              <a:rPr lang="it-IT" sz="1400" dirty="0"/>
              <a:t>Servizi di </a:t>
            </a:r>
            <a:r>
              <a:rPr lang="it-IT" sz="1400" dirty="0" err="1"/>
              <a:t>lavanolo</a:t>
            </a:r>
            <a:r>
              <a:rPr lang="it-IT" sz="1400" dirty="0"/>
              <a:t> (per le ASP)</a:t>
            </a:r>
          </a:p>
          <a:p>
            <a:pPr algn="just">
              <a:lnSpc>
                <a:spcPct val="120000"/>
              </a:lnSpc>
              <a:spcBef>
                <a:spcPts val="0"/>
              </a:spcBef>
              <a:spcAft>
                <a:spcPts val="0"/>
              </a:spcAft>
            </a:pPr>
            <a:r>
              <a:rPr lang="it-IT" sz="1400" dirty="0"/>
              <a:t>Servizi di global service (per Case di Riposo e ASP)</a:t>
            </a:r>
          </a:p>
          <a:p>
            <a:pPr algn="just">
              <a:lnSpc>
                <a:spcPct val="120000"/>
              </a:lnSpc>
              <a:spcBef>
                <a:spcPts val="0"/>
              </a:spcBef>
              <a:spcAft>
                <a:spcPts val="0"/>
              </a:spcAft>
            </a:pPr>
            <a:endParaRPr lang="it-IT" sz="1400" dirty="0"/>
          </a:p>
          <a:p>
            <a:pPr algn="just">
              <a:lnSpc>
                <a:spcPct val="120000"/>
              </a:lnSpc>
              <a:spcBef>
                <a:spcPts val="0"/>
              </a:spcBef>
              <a:spcAft>
                <a:spcPts val="0"/>
              </a:spcAft>
            </a:pPr>
            <a:r>
              <a:rPr lang="it-IT" sz="1400" dirty="0"/>
              <a:t>Fornitura carta e cancelleria </a:t>
            </a:r>
          </a:p>
          <a:p>
            <a:pPr algn="just">
              <a:lnSpc>
                <a:spcPct val="120000"/>
              </a:lnSpc>
              <a:spcBef>
                <a:spcPts val="0"/>
              </a:spcBef>
              <a:spcAft>
                <a:spcPts val="0"/>
              </a:spcAft>
            </a:pPr>
            <a:r>
              <a:rPr lang="it-IT" sz="1400" dirty="0"/>
              <a:t>Fornitura pasti a domicilio a favore di Ambiti territoriali per la gestione associata del Servizio sociale dei Comuni (SSC)</a:t>
            </a:r>
          </a:p>
          <a:p>
            <a:r>
              <a:rPr lang="it-IT" sz="1400" dirty="0"/>
              <a:t>Fornitura di vestiario e accessori (Protezione civile, Polizia locale, …)</a:t>
            </a:r>
          </a:p>
          <a:p>
            <a:pPr algn="just">
              <a:lnSpc>
                <a:spcPct val="120000"/>
              </a:lnSpc>
              <a:spcBef>
                <a:spcPts val="0"/>
              </a:spcBef>
              <a:spcAft>
                <a:spcPts val="0"/>
              </a:spcAft>
            </a:pPr>
            <a:endParaRPr lang="it-IT" sz="1400" dirty="0"/>
          </a:p>
          <a:p>
            <a:pPr algn="just">
              <a:lnSpc>
                <a:spcPct val="120000"/>
              </a:lnSpc>
              <a:spcBef>
                <a:spcPts val="0"/>
              </a:spcBef>
              <a:spcAft>
                <a:spcPts val="0"/>
              </a:spcAft>
            </a:pPr>
            <a:endParaRPr lang="it-IT" sz="1400" dirty="0"/>
          </a:p>
          <a:p>
            <a:pPr algn="just">
              <a:lnSpc>
                <a:spcPct val="120000"/>
              </a:lnSpc>
              <a:spcBef>
                <a:spcPts val="0"/>
              </a:spcBef>
              <a:spcAft>
                <a:spcPts val="0"/>
              </a:spcAft>
            </a:pPr>
            <a:endParaRPr lang="it-IT" sz="1400" dirty="0"/>
          </a:p>
          <a:p>
            <a:pPr algn="just">
              <a:lnSpc>
                <a:spcPct val="120000"/>
              </a:lnSpc>
              <a:spcBef>
                <a:spcPts val="0"/>
              </a:spcBef>
              <a:spcAft>
                <a:spcPts val="0"/>
              </a:spcAft>
            </a:pPr>
            <a:endParaRPr lang="it-IT" sz="1400" dirty="0"/>
          </a:p>
          <a:p>
            <a:pPr algn="just">
              <a:lnSpc>
                <a:spcPct val="120000"/>
              </a:lnSpc>
              <a:spcBef>
                <a:spcPts val="1200"/>
              </a:spcBef>
              <a:spcAft>
                <a:spcPts val="800"/>
              </a:spcAft>
            </a:pPr>
            <a:endParaRPr lang="it-IT" sz="1600" dirty="0"/>
          </a:p>
          <a:p>
            <a:pPr algn="just">
              <a:lnSpc>
                <a:spcPct val="120000"/>
              </a:lnSpc>
              <a:spcBef>
                <a:spcPts val="1200"/>
              </a:spcBef>
              <a:spcAft>
                <a:spcPts val="800"/>
              </a:spcAft>
            </a:pPr>
            <a:endParaRPr lang="it-IT" sz="1000" dirty="0">
              <a:solidFill>
                <a:srgbClr val="21449C"/>
              </a:solidFill>
            </a:endParaRPr>
          </a:p>
          <a:p>
            <a:pPr algn="just">
              <a:lnSpc>
                <a:spcPct val="120000"/>
              </a:lnSpc>
              <a:spcBef>
                <a:spcPts val="0"/>
              </a:spcBef>
              <a:spcAft>
                <a:spcPts val="800"/>
              </a:spcAft>
            </a:pPr>
            <a:endParaRPr lang="it-IT" sz="1600" dirty="0"/>
          </a:p>
          <a:p>
            <a:pPr algn="just">
              <a:lnSpc>
                <a:spcPct val="120000"/>
              </a:lnSpc>
              <a:spcBef>
                <a:spcPts val="0"/>
              </a:spcBef>
              <a:spcAft>
                <a:spcPts val="800"/>
              </a:spcAft>
            </a:pPr>
            <a:endParaRPr lang="it-IT" sz="1600" dirty="0"/>
          </a:p>
          <a:p>
            <a:pPr algn="just">
              <a:lnSpc>
                <a:spcPct val="120000"/>
              </a:lnSpc>
              <a:spcBef>
                <a:spcPts val="0"/>
              </a:spcBef>
              <a:spcAft>
                <a:spcPts val="800"/>
              </a:spcAft>
            </a:pPr>
            <a:endParaRPr lang="it-IT" sz="1800" dirty="0"/>
          </a:p>
        </p:txBody>
      </p:sp>
    </p:spTree>
    <p:extLst>
      <p:ext uri="{BB962C8B-B14F-4D97-AF65-F5344CB8AC3E}">
        <p14:creationId xmlns:p14="http://schemas.microsoft.com/office/powerpoint/2010/main" val="212079388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8B2AA-6856-1700-8146-95698FA40944}"/>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1726D1C3-67F2-E5C5-4B98-D2E4E10491A0}"/>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Le principali categorie di acquisto</a:t>
            </a:r>
          </a:p>
        </p:txBody>
      </p:sp>
      <p:sp>
        <p:nvSpPr>
          <p:cNvPr id="3" name="Rettangolo 2">
            <a:extLst>
              <a:ext uri="{FF2B5EF4-FFF2-40B4-BE49-F238E27FC236}">
                <a16:creationId xmlns:a16="http://schemas.microsoft.com/office/drawing/2014/main" id="{3B94E58B-BE3C-633C-40FF-47781CC95615}"/>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0A058EB5-BF83-AF13-97AA-41DE0FFF880C}"/>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01E8B857-31E7-844F-0019-745E62AA3D4E}"/>
              </a:ext>
            </a:extLst>
          </p:cNvPr>
          <p:cNvSpPr txBox="1"/>
          <p:nvPr/>
        </p:nvSpPr>
        <p:spPr>
          <a:xfrm>
            <a:off x="354261" y="1582523"/>
            <a:ext cx="8435478" cy="5028684"/>
          </a:xfrm>
          <a:prstGeom prst="rect">
            <a:avLst/>
          </a:prstGeom>
          <a:noFill/>
        </p:spPr>
        <p:txBody>
          <a:bodyPr wrap="square" rtlCol="0">
            <a:spAutoFit/>
          </a:bodyPr>
          <a:lstStyle/>
          <a:p>
            <a:pPr algn="just">
              <a:lnSpc>
                <a:spcPct val="120000"/>
              </a:lnSpc>
              <a:spcBef>
                <a:spcPts val="0"/>
              </a:spcBef>
              <a:spcAft>
                <a:spcPts val="0"/>
              </a:spcAft>
            </a:pPr>
            <a:endParaRPr lang="it-IT" sz="1800" b="1" dirty="0"/>
          </a:p>
          <a:p>
            <a:pPr algn="just">
              <a:lnSpc>
                <a:spcPct val="120000"/>
              </a:lnSpc>
              <a:spcBef>
                <a:spcPts val="0"/>
              </a:spcBef>
              <a:spcAft>
                <a:spcPts val="0"/>
              </a:spcAft>
            </a:pPr>
            <a:r>
              <a:rPr lang="it-IT" sz="1800" b="1" dirty="0"/>
              <a:t>Iniziative attive messe a disposizione dalla CUC in qualità di Soggetto aggregatore (DPCM 11 febbraio 2026):</a:t>
            </a:r>
          </a:p>
          <a:p>
            <a:pPr algn="just">
              <a:lnSpc>
                <a:spcPct val="120000"/>
              </a:lnSpc>
              <a:spcBef>
                <a:spcPts val="600"/>
              </a:spcBef>
              <a:spcAft>
                <a:spcPts val="0"/>
              </a:spcAft>
            </a:pPr>
            <a:endParaRPr lang="it-IT" sz="1600" dirty="0"/>
          </a:p>
          <a:p>
            <a:pPr algn="just">
              <a:lnSpc>
                <a:spcPct val="120000"/>
              </a:lnSpc>
              <a:spcBef>
                <a:spcPts val="600"/>
              </a:spcBef>
              <a:spcAft>
                <a:spcPts val="0"/>
              </a:spcAft>
            </a:pPr>
            <a:r>
              <a:rPr lang="it-IT" sz="1600" dirty="0"/>
              <a:t>Servizio di pulizia immobili</a:t>
            </a:r>
          </a:p>
          <a:p>
            <a:pPr algn="just">
              <a:lnSpc>
                <a:spcPct val="120000"/>
              </a:lnSpc>
              <a:spcBef>
                <a:spcPts val="600"/>
              </a:spcBef>
              <a:spcAft>
                <a:spcPts val="0"/>
              </a:spcAft>
            </a:pPr>
            <a:r>
              <a:rPr lang="it-IT" sz="1600" dirty="0"/>
              <a:t>Servizio di manutenzione immobili e impianti</a:t>
            </a:r>
          </a:p>
          <a:p>
            <a:pPr algn="just">
              <a:lnSpc>
                <a:spcPct val="120000"/>
              </a:lnSpc>
              <a:spcBef>
                <a:spcPts val="600"/>
              </a:spcBef>
              <a:spcAft>
                <a:spcPts val="0"/>
              </a:spcAft>
            </a:pPr>
            <a:r>
              <a:rPr lang="it-IT" sz="1600" dirty="0"/>
              <a:t>Servizi di trasporto scolastico</a:t>
            </a:r>
          </a:p>
          <a:p>
            <a:pPr algn="just">
              <a:lnSpc>
                <a:spcPct val="120000"/>
              </a:lnSpc>
              <a:spcBef>
                <a:spcPts val="600"/>
              </a:spcBef>
              <a:spcAft>
                <a:spcPts val="0"/>
              </a:spcAft>
            </a:pPr>
            <a:r>
              <a:rPr lang="it-IT" sz="1600" dirty="0"/>
              <a:t>Servizi di vigilanza e guardiania</a:t>
            </a:r>
          </a:p>
          <a:p>
            <a:pPr algn="just">
              <a:lnSpc>
                <a:spcPct val="120000"/>
              </a:lnSpc>
              <a:spcBef>
                <a:spcPts val="600"/>
              </a:spcBef>
              <a:spcAft>
                <a:spcPts val="0"/>
              </a:spcAft>
            </a:pPr>
            <a:endParaRPr lang="it-IT" sz="1600" dirty="0"/>
          </a:p>
          <a:p>
            <a:pPr algn="just">
              <a:lnSpc>
                <a:spcPct val="120000"/>
              </a:lnSpc>
              <a:spcBef>
                <a:spcPts val="600"/>
              </a:spcBef>
              <a:spcAft>
                <a:spcPts val="0"/>
              </a:spcAft>
            </a:pPr>
            <a:endParaRPr lang="it-IT" sz="1600" dirty="0"/>
          </a:p>
          <a:p>
            <a:pPr algn="just">
              <a:lnSpc>
                <a:spcPct val="120000"/>
              </a:lnSpc>
              <a:spcBef>
                <a:spcPts val="1200"/>
              </a:spcBef>
              <a:spcAft>
                <a:spcPts val="800"/>
              </a:spcAft>
            </a:pPr>
            <a:r>
              <a:rPr lang="it-IT" sz="1200" dirty="0"/>
              <a:t>Le Convenzioni stipulate possono essere consultate al seguente collegamento al </a:t>
            </a:r>
            <a:r>
              <a:rPr lang="it-IT" sz="1200" b="1" dirty="0"/>
              <a:t>Portale</a:t>
            </a:r>
            <a:r>
              <a:rPr lang="it-IT" sz="1200" dirty="0"/>
              <a:t> </a:t>
            </a:r>
            <a:r>
              <a:rPr lang="it-IT" sz="1200" b="1" dirty="0"/>
              <a:t>CUC-SA</a:t>
            </a:r>
            <a:r>
              <a:rPr lang="it-IT" sz="1200" dirty="0"/>
              <a:t>: </a:t>
            </a:r>
            <a:r>
              <a:rPr lang="it-IT" sz="1200" dirty="0">
                <a:solidFill>
                  <a:srgbClr val="21449C"/>
                </a:solidFill>
                <a:hlinkClick r:id="rId2">
                  <a:extLst>
                    <a:ext uri="{A12FA001-AC4F-418D-AE19-62706E023703}">
                      <ahyp:hlinkClr xmlns:ahyp="http://schemas.microsoft.com/office/drawing/2018/hyperlinkcolor" val="tx"/>
                    </a:ext>
                  </a:extLst>
                </a:hlinkClick>
              </a:rPr>
              <a:t>https://cucsa.regione.fvg.it/ricerca-iniziative</a:t>
            </a:r>
            <a:r>
              <a:rPr lang="it-IT" sz="1200" dirty="0">
                <a:solidFill>
                  <a:srgbClr val="21449C"/>
                </a:solidFill>
              </a:rPr>
              <a:t> </a:t>
            </a:r>
          </a:p>
          <a:p>
            <a:pPr algn="just">
              <a:lnSpc>
                <a:spcPct val="120000"/>
              </a:lnSpc>
              <a:spcBef>
                <a:spcPts val="0"/>
              </a:spcBef>
              <a:spcAft>
                <a:spcPts val="800"/>
              </a:spcAft>
            </a:pPr>
            <a:endParaRPr lang="it-IT" sz="1200" dirty="0"/>
          </a:p>
          <a:p>
            <a:pPr algn="just">
              <a:lnSpc>
                <a:spcPct val="120000"/>
              </a:lnSpc>
              <a:spcBef>
                <a:spcPts val="0"/>
              </a:spcBef>
              <a:spcAft>
                <a:spcPts val="800"/>
              </a:spcAft>
            </a:pPr>
            <a:endParaRPr lang="it-IT" sz="1800" dirty="0"/>
          </a:p>
        </p:txBody>
      </p:sp>
    </p:spTree>
    <p:extLst>
      <p:ext uri="{BB962C8B-B14F-4D97-AF65-F5344CB8AC3E}">
        <p14:creationId xmlns:p14="http://schemas.microsoft.com/office/powerpoint/2010/main" val="24807252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A42EC-2203-B977-8743-E3F7EAC11DD0}"/>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268DC898-B68C-4A6F-DEE2-0C703820372D}"/>
              </a:ext>
            </a:extLst>
          </p:cNvPr>
          <p:cNvSpPr>
            <a:spLocks noGrp="1" noChangeArrowheads="1"/>
          </p:cNvSpPr>
          <p:nvPr>
            <p:ph type="title"/>
          </p:nvPr>
        </p:nvSpPr>
        <p:spPr bwMode="auto">
          <a:xfrm>
            <a:off x="395288" y="981075"/>
            <a:ext cx="8058150" cy="158382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Possibili nuove iniziative di probabile interesse per gli Enti locali e gli </a:t>
            </a:r>
            <a:r>
              <a:rPr lang="it-IT"/>
              <a:t>Enti convenzionati?</a:t>
            </a:r>
            <a:br>
              <a:rPr lang="it-IT" dirty="0"/>
            </a:br>
            <a:endParaRPr lang="it-IT" altLang="it-IT" dirty="0"/>
          </a:p>
        </p:txBody>
      </p:sp>
      <p:sp>
        <p:nvSpPr>
          <p:cNvPr id="3" name="Rettangolo 2">
            <a:extLst>
              <a:ext uri="{FF2B5EF4-FFF2-40B4-BE49-F238E27FC236}">
                <a16:creationId xmlns:a16="http://schemas.microsoft.com/office/drawing/2014/main" id="{AFC909A5-A228-FFF4-1D8B-D9D0CD8376B0}"/>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DC462178-F960-BA6C-1809-D90A052DD977}"/>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78F61AE3-5D89-94B1-3A7A-950FCAD61B5F}"/>
              </a:ext>
            </a:extLst>
          </p:cNvPr>
          <p:cNvSpPr txBox="1"/>
          <p:nvPr/>
        </p:nvSpPr>
        <p:spPr>
          <a:xfrm>
            <a:off x="368201" y="2564904"/>
            <a:ext cx="8724900" cy="4516749"/>
          </a:xfrm>
          <a:prstGeom prst="rect">
            <a:avLst/>
          </a:prstGeom>
          <a:noFill/>
        </p:spPr>
        <p:txBody>
          <a:bodyPr wrap="square" rtlCol="0">
            <a:spAutoFit/>
          </a:bodyPr>
          <a:lstStyle/>
          <a:p>
            <a:pPr algn="just">
              <a:lnSpc>
                <a:spcPct val="120000"/>
              </a:lnSpc>
              <a:spcBef>
                <a:spcPts val="0"/>
              </a:spcBef>
              <a:spcAft>
                <a:spcPts val="0"/>
              </a:spcAft>
            </a:pPr>
            <a:endParaRPr lang="it-IT" sz="1400" dirty="0"/>
          </a:p>
          <a:p>
            <a:pPr algn="just">
              <a:lnSpc>
                <a:spcPct val="120000"/>
              </a:lnSpc>
              <a:spcBef>
                <a:spcPts val="0"/>
              </a:spcBef>
              <a:spcAft>
                <a:spcPts val="0"/>
              </a:spcAft>
            </a:pPr>
            <a:r>
              <a:rPr lang="it-IT" sz="1400" dirty="0"/>
              <a:t>Servizio di riscossione tributi</a:t>
            </a:r>
          </a:p>
          <a:p>
            <a:pPr algn="just">
              <a:lnSpc>
                <a:spcPct val="120000"/>
              </a:lnSpc>
              <a:spcBef>
                <a:spcPts val="0"/>
              </a:spcBef>
              <a:spcAft>
                <a:spcPts val="0"/>
              </a:spcAft>
            </a:pPr>
            <a:r>
              <a:rPr lang="it-IT" sz="1400" dirty="0"/>
              <a:t>Servizio di ristorazione mediante distributori automatici </a:t>
            </a:r>
          </a:p>
          <a:p>
            <a:pPr algn="just">
              <a:lnSpc>
                <a:spcPct val="120000"/>
              </a:lnSpc>
              <a:spcBef>
                <a:spcPts val="0"/>
              </a:spcBef>
              <a:spcAft>
                <a:spcPts val="0"/>
              </a:spcAft>
            </a:pPr>
            <a:r>
              <a:rPr lang="it-IT" sz="1400" dirty="0"/>
              <a:t>Servizi extra scolastici di </a:t>
            </a:r>
            <a:r>
              <a:rPr lang="it-IT" sz="1400" dirty="0" err="1"/>
              <a:t>preaccoglienza</a:t>
            </a:r>
            <a:r>
              <a:rPr lang="it-IT" sz="1400" dirty="0"/>
              <a:t>, doposcuola e post accoglienza, sorveglianza mensa, doposcuola compiti</a:t>
            </a:r>
          </a:p>
          <a:p>
            <a:pPr algn="just">
              <a:lnSpc>
                <a:spcPct val="120000"/>
              </a:lnSpc>
              <a:spcBef>
                <a:spcPts val="0"/>
              </a:spcBef>
              <a:spcAft>
                <a:spcPts val="0"/>
              </a:spcAft>
            </a:pPr>
            <a:endParaRPr lang="it-IT" sz="1400" dirty="0"/>
          </a:p>
          <a:p>
            <a:pPr algn="just">
              <a:lnSpc>
                <a:spcPct val="120000"/>
              </a:lnSpc>
              <a:spcBef>
                <a:spcPts val="0"/>
              </a:spcBef>
              <a:spcAft>
                <a:spcPts val="0"/>
              </a:spcAft>
            </a:pPr>
            <a:r>
              <a:rPr lang="it-IT" sz="1400" dirty="0"/>
              <a:t>Fornitura di arredi</a:t>
            </a:r>
          </a:p>
          <a:p>
            <a:pPr algn="just">
              <a:lnSpc>
                <a:spcPct val="120000"/>
              </a:lnSpc>
              <a:spcBef>
                <a:spcPts val="0"/>
              </a:spcBef>
              <a:spcAft>
                <a:spcPts val="0"/>
              </a:spcAft>
            </a:pPr>
            <a:endParaRPr lang="it-IT" sz="1400" dirty="0"/>
          </a:p>
          <a:p>
            <a:pPr algn="just">
              <a:lnSpc>
                <a:spcPct val="120000"/>
              </a:lnSpc>
              <a:spcBef>
                <a:spcPts val="0"/>
              </a:spcBef>
              <a:spcAft>
                <a:spcPts val="0"/>
              </a:spcAft>
            </a:pPr>
            <a:endParaRPr lang="it-IT" sz="1400" dirty="0"/>
          </a:p>
          <a:p>
            <a:pPr algn="just">
              <a:lnSpc>
                <a:spcPct val="120000"/>
              </a:lnSpc>
              <a:spcBef>
                <a:spcPts val="0"/>
              </a:spcBef>
              <a:spcAft>
                <a:spcPts val="0"/>
              </a:spcAft>
            </a:pPr>
            <a:endParaRPr lang="it-IT" sz="1400" dirty="0"/>
          </a:p>
          <a:p>
            <a:pPr algn="just">
              <a:lnSpc>
                <a:spcPct val="120000"/>
              </a:lnSpc>
              <a:spcBef>
                <a:spcPts val="1200"/>
              </a:spcBef>
              <a:spcAft>
                <a:spcPts val="800"/>
              </a:spcAft>
            </a:pPr>
            <a:endParaRPr lang="it-IT" sz="1600" dirty="0"/>
          </a:p>
          <a:p>
            <a:pPr algn="just">
              <a:lnSpc>
                <a:spcPct val="120000"/>
              </a:lnSpc>
              <a:spcBef>
                <a:spcPts val="1200"/>
              </a:spcBef>
              <a:spcAft>
                <a:spcPts val="800"/>
              </a:spcAft>
            </a:pPr>
            <a:endParaRPr lang="it-IT" sz="1000" dirty="0">
              <a:solidFill>
                <a:srgbClr val="21449C"/>
              </a:solidFill>
            </a:endParaRPr>
          </a:p>
          <a:p>
            <a:pPr algn="just">
              <a:lnSpc>
                <a:spcPct val="120000"/>
              </a:lnSpc>
              <a:spcBef>
                <a:spcPts val="0"/>
              </a:spcBef>
              <a:spcAft>
                <a:spcPts val="800"/>
              </a:spcAft>
            </a:pPr>
            <a:endParaRPr lang="it-IT" sz="1600" dirty="0"/>
          </a:p>
          <a:p>
            <a:pPr algn="just">
              <a:lnSpc>
                <a:spcPct val="120000"/>
              </a:lnSpc>
              <a:spcBef>
                <a:spcPts val="0"/>
              </a:spcBef>
              <a:spcAft>
                <a:spcPts val="800"/>
              </a:spcAft>
            </a:pPr>
            <a:endParaRPr lang="it-IT" sz="1600" dirty="0"/>
          </a:p>
          <a:p>
            <a:pPr algn="just">
              <a:lnSpc>
                <a:spcPct val="120000"/>
              </a:lnSpc>
              <a:spcBef>
                <a:spcPts val="0"/>
              </a:spcBef>
              <a:spcAft>
                <a:spcPts val="800"/>
              </a:spcAft>
            </a:pPr>
            <a:endParaRPr lang="it-IT" sz="1800" dirty="0"/>
          </a:p>
        </p:txBody>
      </p:sp>
    </p:spTree>
    <p:extLst>
      <p:ext uri="{BB962C8B-B14F-4D97-AF65-F5344CB8AC3E}">
        <p14:creationId xmlns:p14="http://schemas.microsoft.com/office/powerpoint/2010/main" val="335060048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98EBC-99A9-43D6-CD5A-9FD62C549C85}"/>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0A3B89AD-D2EB-D6FE-6559-6BD553590EE6}"/>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Quali vantaggi ottengono gli Enti?</a:t>
            </a:r>
            <a:endParaRPr lang="it-IT" altLang="it-IT" dirty="0"/>
          </a:p>
        </p:txBody>
      </p:sp>
      <p:sp>
        <p:nvSpPr>
          <p:cNvPr id="3" name="Rettangolo 2">
            <a:extLst>
              <a:ext uri="{FF2B5EF4-FFF2-40B4-BE49-F238E27FC236}">
                <a16:creationId xmlns:a16="http://schemas.microsoft.com/office/drawing/2014/main" id="{4CE2B6C2-A7C7-B23B-CA5F-371B85264E73}"/>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13DB8715-3857-9F4C-19CC-DDBEEBFA62AF}"/>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7E8CBDE2-AF1A-B8C9-D0F9-33C6E9AA9BC9}"/>
              </a:ext>
            </a:extLst>
          </p:cNvPr>
          <p:cNvSpPr txBox="1"/>
          <p:nvPr/>
        </p:nvSpPr>
        <p:spPr>
          <a:xfrm>
            <a:off x="384994" y="1679803"/>
            <a:ext cx="8435478" cy="3539430"/>
          </a:xfrm>
          <a:prstGeom prst="rect">
            <a:avLst/>
          </a:prstGeom>
          <a:noFill/>
        </p:spPr>
        <p:txBody>
          <a:bodyPr wrap="square" rtlCol="0">
            <a:spAutoFit/>
          </a:bodyPr>
          <a:lstStyle/>
          <a:p>
            <a:pPr marL="457200" indent="-457200">
              <a:buFont typeface="Arial" panose="020B0604020202020204" pitchFamily="34" charset="0"/>
              <a:buChar char="•"/>
            </a:pPr>
            <a:r>
              <a:rPr lang="it-IT" sz="2800" dirty="0"/>
              <a:t>riduzione degli oneri amministrativi </a:t>
            </a:r>
          </a:p>
          <a:p>
            <a:pPr marL="457200" indent="-457200">
              <a:buFont typeface="Arial" panose="020B0604020202020204" pitchFamily="34" charset="0"/>
              <a:buChar char="•"/>
            </a:pPr>
            <a:r>
              <a:rPr lang="it-IT" sz="2800" dirty="0"/>
              <a:t>procedure di gara gestite da personale specializzato</a:t>
            </a:r>
          </a:p>
          <a:p>
            <a:pPr marL="457200" indent="-457200">
              <a:buFont typeface="Arial" panose="020B0604020202020204" pitchFamily="34" charset="0"/>
              <a:buChar char="•"/>
            </a:pPr>
            <a:r>
              <a:rPr lang="it-IT" sz="2800" dirty="0"/>
              <a:t>maggiore capacità negoziale grazie all'aggregazione della domanda</a:t>
            </a:r>
          </a:p>
          <a:p>
            <a:pPr marL="457200" indent="-457200">
              <a:buFont typeface="Arial" panose="020B0604020202020204" pitchFamily="34" charset="0"/>
              <a:buChar char="•"/>
            </a:pPr>
            <a:r>
              <a:rPr lang="it-IT" sz="2800" dirty="0"/>
              <a:t>uniformità e qualità delle prestazioni</a:t>
            </a:r>
          </a:p>
          <a:p>
            <a:pPr marL="457200" indent="-457200">
              <a:buFont typeface="Arial" panose="020B0604020202020204" pitchFamily="34" charset="0"/>
              <a:buChar char="•"/>
            </a:pPr>
            <a:r>
              <a:rPr lang="it-IT" sz="2800" dirty="0"/>
              <a:t>supporto durante la fase esecutiva</a:t>
            </a:r>
          </a:p>
          <a:p>
            <a:pPr marL="457200" indent="-457200">
              <a:buFont typeface="Arial" panose="020B0604020202020204" pitchFamily="34" charset="0"/>
              <a:buChar char="•"/>
            </a:pPr>
            <a:r>
              <a:rPr lang="it-IT" sz="2800" dirty="0"/>
              <a:t>utilizzo di strumenti contrattuali già disponibili e immediatamente attivabili</a:t>
            </a:r>
          </a:p>
        </p:txBody>
      </p:sp>
    </p:spTree>
    <p:extLst>
      <p:ext uri="{BB962C8B-B14F-4D97-AF65-F5344CB8AC3E}">
        <p14:creationId xmlns:p14="http://schemas.microsoft.com/office/powerpoint/2010/main" val="129668909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DDEC7-54E6-B66B-1FC9-BFE76578F278}"/>
            </a:ext>
          </a:extLst>
        </p:cNvPr>
        <p:cNvGrpSpPr/>
        <p:nvPr/>
      </p:nvGrpSpPr>
      <p:grpSpPr>
        <a:xfrm>
          <a:off x="0" y="0"/>
          <a:ext cx="0" cy="0"/>
          <a:chOff x="0" y="0"/>
          <a:chExt cx="0" cy="0"/>
        </a:xfrm>
      </p:grpSpPr>
      <p:pic>
        <p:nvPicPr>
          <p:cNvPr id="23554" name="Picture 24">
            <a:extLst>
              <a:ext uri="{FF2B5EF4-FFF2-40B4-BE49-F238E27FC236}">
                <a16:creationId xmlns:a16="http://schemas.microsoft.com/office/drawing/2014/main" id="{A7C9B11D-CD8A-9060-92C6-E183255178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55" name="Text Box 27">
            <a:extLst>
              <a:ext uri="{FF2B5EF4-FFF2-40B4-BE49-F238E27FC236}">
                <a16:creationId xmlns:a16="http://schemas.microsoft.com/office/drawing/2014/main" id="{32830CDD-EC56-E2A5-2FAD-B22FB2F30C55}"/>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23556" name="Rectangle 12">
            <a:extLst>
              <a:ext uri="{FF2B5EF4-FFF2-40B4-BE49-F238E27FC236}">
                <a16:creationId xmlns:a16="http://schemas.microsoft.com/office/drawing/2014/main" id="{F6EBD261-16C2-4128-80B7-978C88952E2D}"/>
              </a:ext>
            </a:extLst>
          </p:cNvPr>
          <p:cNvSpPr txBox="1">
            <a:spLocks noChangeArrowheads="1"/>
          </p:cNvSpPr>
          <p:nvPr/>
        </p:nvSpPr>
        <p:spPr bwMode="auto">
          <a:xfrm>
            <a:off x="542925" y="1308000"/>
            <a:ext cx="8058150" cy="4238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algn="ctr"/>
            <a:r>
              <a:rPr lang="it-IT" altLang="it-IT" sz="3600" b="1" dirty="0">
                <a:solidFill>
                  <a:schemeClr val="bg1"/>
                </a:solidFill>
              </a:rPr>
              <a:t>La CUC in numeri</a:t>
            </a:r>
          </a:p>
        </p:txBody>
      </p:sp>
    </p:spTree>
    <p:extLst>
      <p:ext uri="{BB962C8B-B14F-4D97-AF65-F5344CB8AC3E}">
        <p14:creationId xmlns:p14="http://schemas.microsoft.com/office/powerpoint/2010/main" val="203999577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BDECF-0FF3-DCFA-CE55-9F9963D57121}"/>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7BA97623-F30E-CC1B-8A84-25965150D6A7}"/>
              </a:ext>
            </a:extLst>
          </p:cNvPr>
          <p:cNvSpPr>
            <a:spLocks noGrp="1" noChangeArrowheads="1"/>
          </p:cNvSpPr>
          <p:nvPr>
            <p:ph type="title"/>
          </p:nvPr>
        </p:nvSpPr>
        <p:spPr bwMode="auto">
          <a:xfrm>
            <a:off x="395288" y="981076"/>
            <a:ext cx="8569200" cy="672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it-IT" dirty="0"/>
              <a:t>Suddivisione per categorie merceologiche</a:t>
            </a:r>
          </a:p>
        </p:txBody>
      </p:sp>
      <p:sp>
        <p:nvSpPr>
          <p:cNvPr id="3" name="Rettangolo 2">
            <a:extLst>
              <a:ext uri="{FF2B5EF4-FFF2-40B4-BE49-F238E27FC236}">
                <a16:creationId xmlns:a16="http://schemas.microsoft.com/office/drawing/2014/main" id="{0E2C154D-DA81-7F44-99E2-0BF83178F592}"/>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DB1048AF-C081-66FF-7F06-738A6C197337}"/>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4098BF79-DBAF-B859-76F1-43E3F446F21B}"/>
              </a:ext>
            </a:extLst>
          </p:cNvPr>
          <p:cNvSpPr txBox="1"/>
          <p:nvPr/>
        </p:nvSpPr>
        <p:spPr>
          <a:xfrm>
            <a:off x="3404345" y="1847102"/>
            <a:ext cx="3481842" cy="1270732"/>
          </a:xfrm>
          <a:prstGeom prst="rect">
            <a:avLst/>
          </a:prstGeom>
          <a:noFill/>
        </p:spPr>
        <p:txBody>
          <a:bodyPr wrap="square" rtlCol="0">
            <a:spAutoFit/>
          </a:bodyPr>
          <a:lstStyle/>
          <a:p>
            <a:pPr algn="just">
              <a:lnSpc>
                <a:spcPct val="120000"/>
              </a:lnSpc>
              <a:spcBef>
                <a:spcPts val="0"/>
              </a:spcBef>
              <a:spcAft>
                <a:spcPts val="800"/>
              </a:spcAft>
            </a:pPr>
            <a:endParaRPr lang="it-IT" sz="1800" dirty="0"/>
          </a:p>
          <a:p>
            <a:pPr algn="just">
              <a:lnSpc>
                <a:spcPct val="120000"/>
              </a:lnSpc>
              <a:spcBef>
                <a:spcPts val="0"/>
              </a:spcBef>
              <a:spcAft>
                <a:spcPts val="800"/>
              </a:spcAft>
            </a:pPr>
            <a:endParaRPr lang="it-IT" sz="1800" dirty="0"/>
          </a:p>
          <a:p>
            <a:pPr algn="just">
              <a:lnSpc>
                <a:spcPct val="120000"/>
              </a:lnSpc>
              <a:spcBef>
                <a:spcPts val="0"/>
              </a:spcBef>
              <a:spcAft>
                <a:spcPts val="800"/>
              </a:spcAft>
            </a:pPr>
            <a:endParaRPr lang="it-IT" sz="1800" dirty="0"/>
          </a:p>
        </p:txBody>
      </p:sp>
      <p:pic>
        <p:nvPicPr>
          <p:cNvPr id="61442" name="Grafico 3">
            <a:extLst>
              <a:ext uri="{FF2B5EF4-FFF2-40B4-BE49-F238E27FC236}">
                <a16:creationId xmlns:a16="http://schemas.microsoft.com/office/drawing/2014/main" id="{B3D62988-DD73-436B-26EA-671D0F5F87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423" r="22563"/>
          <a:stretch>
            <a:fillRect/>
          </a:stretch>
        </p:blipFill>
        <p:spPr bwMode="auto">
          <a:xfrm>
            <a:off x="774618" y="1653625"/>
            <a:ext cx="4789487" cy="422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FEEFDCFF-CDBA-518B-820E-2D1FDDDD3D57}"/>
              </a:ext>
            </a:extLst>
          </p:cNvPr>
          <p:cNvSpPr txBox="1">
            <a:spLocks noChangeArrowheads="1"/>
          </p:cNvSpPr>
          <p:nvPr/>
        </p:nvSpPr>
        <p:spPr bwMode="auto">
          <a:xfrm>
            <a:off x="6207902" y="1847102"/>
            <a:ext cx="2540562" cy="30940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b="1" kern="1200">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DecimaWE Rg" panose="02000000000000000000" pitchFamily="2" charset="0"/>
              </a:defRPr>
            </a:lvl2pPr>
            <a:lvl3pPr algn="l" rtl="0" eaLnBrk="0" fontAlgn="base" hangingPunct="0">
              <a:spcBef>
                <a:spcPct val="0"/>
              </a:spcBef>
              <a:spcAft>
                <a:spcPct val="0"/>
              </a:spcAft>
              <a:defRPr sz="3600" b="1">
                <a:solidFill>
                  <a:schemeClr val="tx2"/>
                </a:solidFill>
                <a:latin typeface="DecimaWE Rg" panose="02000000000000000000" pitchFamily="2" charset="0"/>
              </a:defRPr>
            </a:lvl3pPr>
            <a:lvl4pPr algn="l" rtl="0" eaLnBrk="0" fontAlgn="base" hangingPunct="0">
              <a:spcBef>
                <a:spcPct val="0"/>
              </a:spcBef>
              <a:spcAft>
                <a:spcPct val="0"/>
              </a:spcAft>
              <a:defRPr sz="3600" b="1">
                <a:solidFill>
                  <a:schemeClr val="tx2"/>
                </a:solidFill>
                <a:latin typeface="DecimaWE Rg" panose="02000000000000000000" pitchFamily="2" charset="0"/>
              </a:defRPr>
            </a:lvl4pPr>
            <a:lvl5pPr algn="l" rtl="0" eaLnBrk="0" fontAlgn="base" hangingPunct="0">
              <a:spcBef>
                <a:spcPct val="0"/>
              </a:spcBef>
              <a:spcAft>
                <a:spcPct val="0"/>
              </a:spcAft>
              <a:defRPr sz="3600" b="1">
                <a:solidFill>
                  <a:schemeClr val="tx2"/>
                </a:solidFill>
                <a:latin typeface="DecimaWE Rg" panose="02000000000000000000" pitchFamily="2" charset="0"/>
              </a:defRPr>
            </a:lvl5pPr>
            <a:lvl6pPr marL="457200" algn="l" rtl="0" fontAlgn="base">
              <a:spcBef>
                <a:spcPct val="0"/>
              </a:spcBef>
              <a:spcAft>
                <a:spcPct val="0"/>
              </a:spcAft>
              <a:defRPr sz="3600" b="1">
                <a:solidFill>
                  <a:schemeClr val="tx2"/>
                </a:solidFill>
                <a:latin typeface="DecimaWE Rg" panose="02000000000000000000" pitchFamily="2" charset="0"/>
              </a:defRPr>
            </a:lvl6pPr>
            <a:lvl7pPr marL="914400" algn="l" rtl="0" fontAlgn="base">
              <a:spcBef>
                <a:spcPct val="0"/>
              </a:spcBef>
              <a:spcAft>
                <a:spcPct val="0"/>
              </a:spcAft>
              <a:defRPr sz="3600" b="1">
                <a:solidFill>
                  <a:schemeClr val="tx2"/>
                </a:solidFill>
                <a:latin typeface="DecimaWE Rg" panose="02000000000000000000" pitchFamily="2" charset="0"/>
              </a:defRPr>
            </a:lvl7pPr>
            <a:lvl8pPr marL="1371600" algn="l" rtl="0" fontAlgn="base">
              <a:spcBef>
                <a:spcPct val="0"/>
              </a:spcBef>
              <a:spcAft>
                <a:spcPct val="0"/>
              </a:spcAft>
              <a:defRPr sz="3600" b="1">
                <a:solidFill>
                  <a:schemeClr val="tx2"/>
                </a:solidFill>
                <a:latin typeface="DecimaWE Rg" panose="02000000000000000000" pitchFamily="2" charset="0"/>
              </a:defRPr>
            </a:lvl8pPr>
            <a:lvl9pPr marL="1828800" algn="l" rtl="0" fontAlgn="base">
              <a:spcBef>
                <a:spcPct val="0"/>
              </a:spcBef>
              <a:spcAft>
                <a:spcPct val="0"/>
              </a:spcAft>
              <a:defRPr sz="3600" b="1">
                <a:solidFill>
                  <a:schemeClr val="tx2"/>
                </a:solidFill>
                <a:latin typeface="DecimaWE Rg" panose="02000000000000000000" pitchFamily="2" charset="0"/>
              </a:defRPr>
            </a:lvl9pPr>
          </a:lstStyle>
          <a:p>
            <a:r>
              <a:rPr lang="it-IT" sz="1800" b="0" dirty="0"/>
              <a:t>Iniziative attive </a:t>
            </a:r>
          </a:p>
          <a:p>
            <a:r>
              <a:rPr lang="it-IT" sz="1800" b="0" dirty="0"/>
              <a:t>e di prossima attivazione in quanto aggiudicate</a:t>
            </a:r>
          </a:p>
        </p:txBody>
      </p:sp>
    </p:spTree>
    <p:extLst>
      <p:ext uri="{BB962C8B-B14F-4D97-AF65-F5344CB8AC3E}">
        <p14:creationId xmlns:p14="http://schemas.microsoft.com/office/powerpoint/2010/main" val="275393287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98EBC-99A9-43D6-CD5A-9FD62C549C85}"/>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0A3B89AD-D2EB-D6FE-6559-6BD553590EE6}"/>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Dettaglio delle iniziative contenute nella categoria merceologica servizi per il funzionamento della P.A.</a:t>
            </a:r>
            <a:endParaRPr lang="it-IT" altLang="it-IT" dirty="0"/>
          </a:p>
        </p:txBody>
      </p:sp>
      <p:sp>
        <p:nvSpPr>
          <p:cNvPr id="3" name="Rettangolo 2">
            <a:extLst>
              <a:ext uri="{FF2B5EF4-FFF2-40B4-BE49-F238E27FC236}">
                <a16:creationId xmlns:a16="http://schemas.microsoft.com/office/drawing/2014/main" id="{4CE2B6C2-A7C7-B23B-CA5F-371B85264E73}"/>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13DB8715-3857-9F4C-19CC-DDBEEBFA62AF}"/>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7E8CBDE2-AF1A-B8C9-D0F9-33C6E9AA9BC9}"/>
              </a:ext>
            </a:extLst>
          </p:cNvPr>
          <p:cNvSpPr txBox="1"/>
          <p:nvPr/>
        </p:nvSpPr>
        <p:spPr>
          <a:xfrm>
            <a:off x="395288" y="2888657"/>
            <a:ext cx="8435478" cy="2677656"/>
          </a:xfrm>
          <a:prstGeom prst="rect">
            <a:avLst/>
          </a:prstGeom>
          <a:noFill/>
        </p:spPr>
        <p:txBody>
          <a:bodyPr wrap="square" rtlCol="0">
            <a:spAutoFit/>
          </a:bodyPr>
          <a:lstStyle/>
          <a:p>
            <a:r>
              <a:rPr lang="it-IT" sz="2800" dirty="0"/>
              <a:t>Lavoro somministrato, fornitura carta e cancelleria, pulizie, trasloco e facchinaggio, servizi bibliotecari, servizio tesoreria, brokeraggio assicurativo, vigilanza e portierato, servizi di assistenza tecnica e comunicazione (per fondi comunitari), servizi di sorveglianza sanitaria e di prevenzione e protezione, servizi cimiteriali, viaggi d’istruzione. </a:t>
            </a:r>
          </a:p>
        </p:txBody>
      </p:sp>
    </p:spTree>
    <p:extLst>
      <p:ext uri="{BB962C8B-B14F-4D97-AF65-F5344CB8AC3E}">
        <p14:creationId xmlns:p14="http://schemas.microsoft.com/office/powerpoint/2010/main" val="266949760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FA1D0-703E-408F-1127-438031A199E6}"/>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719DE05D-7D21-83FE-9B61-5F9CAE256B49}"/>
              </a:ext>
            </a:extLst>
          </p:cNvPr>
          <p:cNvSpPr>
            <a:spLocks noGrp="1" noChangeArrowheads="1"/>
          </p:cNvSpPr>
          <p:nvPr>
            <p:ph type="title"/>
          </p:nvPr>
        </p:nvSpPr>
        <p:spPr bwMode="auto">
          <a:xfrm>
            <a:off x="395288" y="981075"/>
            <a:ext cx="8058150" cy="5757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it-IT" dirty="0"/>
              <a:t>Andamento del valore delle iniziative della CUC-SA nell’ultimo quinquennio</a:t>
            </a:r>
          </a:p>
        </p:txBody>
      </p:sp>
      <p:sp>
        <p:nvSpPr>
          <p:cNvPr id="3" name="Rettangolo 2">
            <a:extLst>
              <a:ext uri="{FF2B5EF4-FFF2-40B4-BE49-F238E27FC236}">
                <a16:creationId xmlns:a16="http://schemas.microsoft.com/office/drawing/2014/main" id="{B4F6BCED-D93D-30B1-106A-B1EE952487E8}"/>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2318A650-7607-FED0-7B0F-85E2A9E38163}"/>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pic>
        <p:nvPicPr>
          <p:cNvPr id="62466" name="Grafico 4">
            <a:extLst>
              <a:ext uri="{FF2B5EF4-FFF2-40B4-BE49-F238E27FC236}">
                <a16:creationId xmlns:a16="http://schemas.microsoft.com/office/drawing/2014/main" id="{F0CE6071-ECC4-62E7-B96B-4F909E3240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558" y="2224570"/>
            <a:ext cx="8130884" cy="353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96777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1DFD6-675D-7925-0E10-2FA9868D0510}"/>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1D4896C3-52B4-B144-1278-3026F97D5FBC}"/>
              </a:ext>
            </a:extLst>
          </p:cNvPr>
          <p:cNvSpPr>
            <a:spLocks noGrp="1" noChangeArrowheads="1"/>
          </p:cNvSpPr>
          <p:nvPr>
            <p:ph type="title"/>
          </p:nvPr>
        </p:nvSpPr>
        <p:spPr bwMode="auto">
          <a:xfrm>
            <a:off x="395288" y="981075"/>
            <a:ext cx="8641208" cy="12434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it-IT" dirty="0"/>
              <a:t>Andamento del numero delle iniziative attive della CUC-SA nell’ultimo quinquennio</a:t>
            </a:r>
          </a:p>
        </p:txBody>
      </p:sp>
      <p:sp>
        <p:nvSpPr>
          <p:cNvPr id="3" name="Rettangolo 2">
            <a:extLst>
              <a:ext uri="{FF2B5EF4-FFF2-40B4-BE49-F238E27FC236}">
                <a16:creationId xmlns:a16="http://schemas.microsoft.com/office/drawing/2014/main" id="{C7CFE079-FFEF-BB6A-D8A3-C348C188869C}"/>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1B605CF-A0CB-B3D6-BCF3-F80DEB2E109E}"/>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pic>
        <p:nvPicPr>
          <p:cNvPr id="63490" name="Immagine 5">
            <a:extLst>
              <a:ext uri="{FF2B5EF4-FFF2-40B4-BE49-F238E27FC236}">
                <a16:creationId xmlns:a16="http://schemas.microsoft.com/office/drawing/2014/main" id="{9284E64F-8344-7024-6246-F5E3A077C6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08199"/>
            <a:ext cx="7924800"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497051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857D5-2AB0-1173-81E9-DCCCFD31E5A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21111D-75ED-651B-8C11-C58A96882B0A}"/>
              </a:ext>
            </a:extLst>
          </p:cNvPr>
          <p:cNvSpPr>
            <a:spLocks noGrp="1" noChangeArrowheads="1"/>
          </p:cNvSpPr>
          <p:nvPr>
            <p:ph type="title"/>
          </p:nvPr>
        </p:nvSpPr>
        <p:spPr bwMode="auto">
          <a:xfrm>
            <a:off x="395288" y="981075"/>
            <a:ext cx="8641208" cy="12434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it-IT" sz="3200" dirty="0"/>
              <a:t>Numero di ordini su Piattaforma </a:t>
            </a:r>
            <a:r>
              <a:rPr lang="it-IT" sz="3200" dirty="0" err="1"/>
              <a:t>eAppaltiCQ</a:t>
            </a:r>
            <a:r>
              <a:rPr lang="it-IT" sz="3200" dirty="0"/>
              <a:t> nell’ultimo quinquennio</a:t>
            </a:r>
          </a:p>
        </p:txBody>
      </p:sp>
      <p:sp>
        <p:nvSpPr>
          <p:cNvPr id="3" name="Rettangolo 2">
            <a:extLst>
              <a:ext uri="{FF2B5EF4-FFF2-40B4-BE49-F238E27FC236}">
                <a16:creationId xmlns:a16="http://schemas.microsoft.com/office/drawing/2014/main" id="{C70318B6-35DE-02D0-8508-97901D813034}"/>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59C23295-1883-1518-CCB1-D1DD9C8CE897}"/>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pic>
        <p:nvPicPr>
          <p:cNvPr id="64514" name="Immagine 6">
            <a:extLst>
              <a:ext uri="{FF2B5EF4-FFF2-40B4-BE49-F238E27FC236}">
                <a16:creationId xmlns:a16="http://schemas.microsoft.com/office/drawing/2014/main" id="{8FD8450D-9A84-B11D-E09E-9A536B731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719" y="1976559"/>
            <a:ext cx="7202611" cy="390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04184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EBD3C-62AF-F99D-B100-D42670C07345}"/>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B95926F8-0F45-565E-5F37-B26BA331260D}"/>
              </a:ext>
            </a:extLst>
          </p:cNvPr>
          <p:cNvSpPr>
            <a:spLocks noGrp="1" noChangeArrowheads="1"/>
          </p:cNvSpPr>
          <p:nvPr>
            <p:ph type="title"/>
          </p:nvPr>
        </p:nvSpPr>
        <p:spPr bwMode="auto">
          <a:xfrm>
            <a:off x="395288" y="981075"/>
            <a:ext cx="8209160" cy="48961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br>
              <a:rPr lang="it-IT" sz="3200" dirty="0"/>
            </a:br>
            <a:br>
              <a:rPr lang="it-IT" sz="3200" dirty="0"/>
            </a:br>
            <a:br>
              <a:rPr lang="it-IT" sz="1600" b="0" dirty="0"/>
            </a:br>
            <a:br>
              <a:rPr lang="it-IT" sz="1600" b="0" dirty="0"/>
            </a:br>
            <a:r>
              <a:rPr lang="it-IT" sz="2800" b="0" dirty="0"/>
              <a:t>La crescita delle attività della CUC è il risultato </a:t>
            </a:r>
            <a:br>
              <a:rPr lang="it-IT" sz="2800" b="0" dirty="0"/>
            </a:br>
            <a:r>
              <a:rPr lang="it-IT" sz="2800" b="0" dirty="0"/>
              <a:t>della collaborazione tra Istituzioni, </a:t>
            </a:r>
            <a:br>
              <a:rPr lang="it-IT" sz="2800" b="0" dirty="0"/>
            </a:br>
            <a:r>
              <a:rPr lang="it-IT" sz="2800" b="0" dirty="0"/>
              <a:t>Amministrazioni ed Enti del territorio</a:t>
            </a:r>
            <a:br>
              <a:rPr lang="it-IT" sz="1600" b="0" dirty="0"/>
            </a:br>
            <a:endParaRPr lang="it-IT" sz="1600" b="0" dirty="0"/>
          </a:p>
        </p:txBody>
      </p:sp>
      <p:sp>
        <p:nvSpPr>
          <p:cNvPr id="3" name="Rettangolo 2">
            <a:extLst>
              <a:ext uri="{FF2B5EF4-FFF2-40B4-BE49-F238E27FC236}">
                <a16:creationId xmlns:a16="http://schemas.microsoft.com/office/drawing/2014/main" id="{E1B6A84B-64DB-B05E-616C-6522F312A28E}"/>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CAEF6C41-E670-F5F2-CA40-7A09A57D6567}"/>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568763065"/>
      </p:ext>
    </p:extLst>
  </p:cSld>
  <p:clrMapOvr>
    <a:masterClrMapping/>
  </p:clrMapOvr>
  <p:transition/>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DecimaWE Rg"/>
        <a:ea typeface=""/>
        <a:cs typeface=""/>
      </a:majorFont>
      <a:minorFont>
        <a:latin typeface="DecimaWE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altLang="it-IT" sz="4400" b="0" i="0" u="none" strike="noStrike" cap="none" normalizeH="0" baseline="0" smtClean="0">
            <a:ln>
              <a:noFill/>
            </a:ln>
            <a:solidFill>
              <a:schemeClr val="tx1"/>
            </a:solidFill>
            <a:effectLst/>
            <a:latin typeface="DecimaWE Rg" panose="02000000000000000000"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altLang="it-IT" sz="4400" b="0" i="0" u="none" strike="noStrike" cap="none" normalizeH="0" baseline="0" smtClean="0">
            <a:ln>
              <a:noFill/>
            </a:ln>
            <a:solidFill>
              <a:schemeClr val="tx1"/>
            </a:solidFill>
            <a:effectLst/>
            <a:latin typeface="DecimaWE Rg" panose="02000000000000000000" pitchFamily="2"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o" ma:contentTypeID="0x0101009E1206B9E05AB8469C1230FE2638813A" ma:contentTypeVersion="1" ma:contentTypeDescription="Creare un nuovo documento." ma:contentTypeScope="" ma:versionID="3defdf147bba4906e4c87c9abf72ffa8">
  <xsd:schema xmlns:xsd="http://www.w3.org/2001/XMLSchema" xmlns:xs="http://www.w3.org/2001/XMLSchema" xmlns:p="http://schemas.microsoft.com/office/2006/metadata/properties" xmlns:ns1="http://schemas.microsoft.com/sharepoint/v3" targetNamespace="http://schemas.microsoft.com/office/2006/metadata/properties" ma:root="true" ma:fieldsID="007027eaa144eb809f075463d81fdffa"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a inizio pianificazione" ma:description="" ma:hidden="true" ma:internalName="PublishingStartDate">
      <xsd:simpleType>
        <xsd:restriction base="dms:Unknown"/>
      </xsd:simpleType>
    </xsd:element>
    <xsd:element name="PublishingExpirationDate" ma:index="9" nillable="true" ma:displayName="Data fine pianificazion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2032C6-81A6-4DCF-882B-D80C02E9D326}">
  <ds:schemaRefs>
    <ds:schemaRef ds:uri="http://schemas.microsoft.com/sharepoint/v3/contenttype/forms"/>
  </ds:schemaRefs>
</ds:datastoreItem>
</file>

<file path=customXml/itemProps2.xml><?xml version="1.0" encoding="utf-8"?>
<ds:datastoreItem xmlns:ds="http://schemas.openxmlformats.org/officeDocument/2006/customXml" ds:itemID="{DF944F06-F17D-49B0-927D-8F63E3443827}">
  <ds:schemaRefs>
    <ds:schemaRef ds:uri="http://purl.org/dc/dcmitype/"/>
    <ds:schemaRef ds:uri="http://schemas.microsoft.com/office/2006/documentManagement/types"/>
    <ds:schemaRef ds:uri="http://www.w3.org/XML/1998/namespace"/>
    <ds:schemaRef ds:uri="http://schemas.microsoft.com/office/infopath/2007/PartnerControls"/>
    <ds:schemaRef ds:uri="http://schemas.microsoft.com/sharepoint/v3"/>
    <ds:schemaRef ds:uri="http://purl.org/dc/elements/1.1/"/>
    <ds:schemaRef ds:uri="http://purl.org/dc/term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B037C7F5-CA04-4B75-A4BB-86BD969B5872}">
  <ds:schemaRefs>
    <ds:schemaRef ds:uri="http://schemas.microsoft.com/office/2006/metadata/longProperties"/>
  </ds:schemaRefs>
</ds:datastoreItem>
</file>

<file path=customXml/itemProps4.xml><?xml version="1.0" encoding="utf-8"?>
<ds:datastoreItem xmlns:ds="http://schemas.openxmlformats.org/officeDocument/2006/customXml" ds:itemID="{9B909D31-F573-4C0A-A497-3CF081FB6F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1579</TotalTime>
  <Words>1766</Words>
  <Application>Microsoft Office PowerPoint</Application>
  <PresentationFormat>Presentazione su schermo (4:3)</PresentationFormat>
  <Paragraphs>167</Paragraphs>
  <Slides>21</Slides>
  <Notes>3</Notes>
  <HiddenSlides>0</HiddenSlides>
  <MMClips>0</MMClips>
  <ScaleCrop>false</ScaleCrop>
  <HeadingPairs>
    <vt:vector size="6" baseType="variant">
      <vt:variant>
        <vt:lpstr>Caratteri utilizzati</vt:lpstr>
      </vt:variant>
      <vt:variant>
        <vt:i4>8</vt:i4>
      </vt:variant>
      <vt:variant>
        <vt:lpstr>Tema</vt:lpstr>
      </vt:variant>
      <vt:variant>
        <vt:i4>4</vt:i4>
      </vt:variant>
      <vt:variant>
        <vt:lpstr>Titoli diapositive</vt:lpstr>
      </vt:variant>
      <vt:variant>
        <vt:i4>21</vt:i4>
      </vt:variant>
    </vt:vector>
  </HeadingPairs>
  <TitlesOfParts>
    <vt:vector size="33" baseType="lpstr">
      <vt:lpstr>Aptos</vt:lpstr>
      <vt:lpstr>Aptos Display</vt:lpstr>
      <vt:lpstr>Arial</vt:lpstr>
      <vt:lpstr>DecimaUNI02 Rg</vt:lpstr>
      <vt:lpstr>DecimaW03 Rg</vt:lpstr>
      <vt:lpstr>DecimaWE Rg</vt:lpstr>
      <vt:lpstr>Times New Roman</vt:lpstr>
      <vt:lpstr>Wingdings</vt:lpstr>
      <vt:lpstr>Struttura predefinita</vt:lpstr>
      <vt:lpstr>2_Personalizza struttura</vt:lpstr>
      <vt:lpstr>Personalizza struttura</vt:lpstr>
      <vt:lpstr>1_Personalizza struttura</vt:lpstr>
      <vt:lpstr>Presentazione standard di PowerPoint</vt:lpstr>
      <vt:lpstr>Presentazione standard di PowerPoint</vt:lpstr>
      <vt:lpstr>Introduzione - 1 </vt:lpstr>
      <vt:lpstr>Introduzione - 2 </vt:lpstr>
      <vt:lpstr>Introduzione - 3 </vt:lpstr>
      <vt:lpstr>Chi siamo</vt:lpstr>
      <vt:lpstr>Chi è il Soggetto aggregatore (SA)</vt:lpstr>
      <vt:lpstr>A chi ci rivolgiamo</vt:lpstr>
      <vt:lpstr>Le principali categorie di acquisto</vt:lpstr>
      <vt:lpstr>Le principali categorie di acquisto</vt:lpstr>
      <vt:lpstr>Le principali categorie di acquisto</vt:lpstr>
      <vt:lpstr>Le principali categorie di acquisto</vt:lpstr>
      <vt:lpstr>Possibili nuove iniziative di probabile interesse per gli Enti locali e gli Enti convenzionati? </vt:lpstr>
      <vt:lpstr>Quali vantaggi ottengono gli Enti?</vt:lpstr>
      <vt:lpstr>Presentazione standard di PowerPoint</vt:lpstr>
      <vt:lpstr>Suddivisione per categorie merceologiche</vt:lpstr>
      <vt:lpstr>Dettaglio delle iniziative contenute nella categoria merceologica servizi per il funzionamento della P.A.</vt:lpstr>
      <vt:lpstr>Andamento del valore delle iniziative della CUC-SA nell’ultimo quinquennio</vt:lpstr>
      <vt:lpstr>Andamento del numero delle iniziative attive della CUC-SA nell’ultimo quinquennio</vt:lpstr>
      <vt:lpstr>Numero di ordini su Piattaforma eAppaltiCQ nell’ultimo quinquennio</vt:lpstr>
      <vt:lpstr>    La crescita delle attività della CUC è il risultato  della collaborazione tra Istituzioni,  Amministrazioni ed Enti del territorio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sandro</dc:creator>
  <cp:lastModifiedBy>Antares Giovanni</cp:lastModifiedBy>
  <cp:revision>118</cp:revision>
  <dcterms:created xsi:type="dcterms:W3CDTF">2006-02-07T08:20:31Z</dcterms:created>
  <dcterms:modified xsi:type="dcterms:W3CDTF">2026-10-21T13:06:47Z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pologia">
    <vt:lpwstr>Varie</vt:lpwstr>
  </property>
  <property fmtid="{D5CDD505-2E9C-101B-9397-08002B2CF9AE}" pid="3" name="ContentTypeId">
    <vt:lpwstr>0x0101009E1206B9E05AB8469C1230FE2638813A</vt:lpwstr>
  </property>
</Properties>
</file>