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38" r:id="rId6"/>
    <p:sldMasterId id="2147483714" r:id="rId7"/>
    <p:sldMasterId id="2147483726" r:id="rId8"/>
  </p:sldMasterIdLst>
  <p:notesMasterIdLst>
    <p:notesMasterId r:id="rId11"/>
  </p:notesMasterIdLst>
  <p:handoutMasterIdLst>
    <p:handoutMasterId r:id="rId12"/>
  </p:handoutMasterIdLst>
  <p:sldIdLst>
    <p:sldId id="275" r:id="rId9"/>
    <p:sldId id="353" r:id="rId10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4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0920" autoAdjust="0"/>
  </p:normalViewPr>
  <p:slideViewPr>
    <p:cSldViewPr>
      <p:cViewPr varScale="1">
        <p:scale>
          <a:sx n="100" d="100"/>
          <a:sy n="100" d="100"/>
        </p:scale>
        <p:origin x="1932" y="72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1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2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D2AF0B1-6623-0CAD-D95C-2DFC28F5C92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7922AB94-6A0D-2126-A987-5875DFEA125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BF3705B1-592D-7B64-9F6E-29B608FC876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BCF3BEF4-6FC9-F13F-3F01-FD34FC98E1A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9C3CAB8D-A8A2-46FF-9487-0BFEFAB8081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880C2FA-00CC-3AF0-44B1-C8DE6C55ACF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58054D7-BC67-F86C-8C52-CEB519A4850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6F98B9D0-33DD-DA20-F845-466B5608DC9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71027601-6720-1B33-899E-BE3099DC28F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8D4C6974-C31D-D36B-4EE0-FAE5093E39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id="{395B0968-3317-6A36-AB07-B3E67DF92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A043759C-E9B9-49CA-8EEF-027FB05DAC9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759C-E9B9-49CA-8EEF-027FB05DAC99}" type="slidenum">
              <a:rPr lang="it-IT" altLang="it-IT" smtClean="0"/>
              <a:pPr/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10420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0">
            <a:extLst>
              <a:ext uri="{FF2B5EF4-FFF2-40B4-BE49-F238E27FC236}">
                <a16:creationId xmlns:a16="http://schemas.microsoft.com/office/drawing/2014/main" id="{C62EE801-74C5-2614-C5CD-34A215C59B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14650" y="228600"/>
            <a:ext cx="5943600" cy="396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it-IT" sz="2000">
                <a:solidFill>
                  <a:schemeClr val="bg1"/>
                </a:solidFill>
                <a:latin typeface="DecimaUNI02 Rg" pitchFamily="50" charset="0"/>
              </a:rPr>
              <a:t>Al servizio di gente unica</a:t>
            </a:r>
            <a:endParaRPr lang="it-IT" altLang="it-IT" sz="2000">
              <a:solidFill>
                <a:schemeClr val="bg1"/>
              </a:solidFill>
              <a:latin typeface="DecimaUNI02 Rg" pitchFamily="50" charset="0"/>
            </a:endParaRPr>
          </a:p>
        </p:txBody>
      </p:sp>
      <p:sp>
        <p:nvSpPr>
          <p:cNvPr id="3" name="Text Box 1032">
            <a:extLst>
              <a:ext uri="{FF2B5EF4-FFF2-40B4-BE49-F238E27FC236}">
                <a16:creationId xmlns:a16="http://schemas.microsoft.com/office/drawing/2014/main" id="{529BEAF4-7F2A-49F3-F5C5-9985EFB5BBC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57550" y="5029200"/>
            <a:ext cx="30289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it-IT" altLang="it-IT" sz="2800">
              <a:solidFill>
                <a:schemeClr val="bg1"/>
              </a:solidFill>
              <a:latin typeface="DecimaUNI02 Rg" pitchFamily="50" charset="0"/>
            </a:endParaRPr>
          </a:p>
        </p:txBody>
      </p:sp>
      <p:sp>
        <p:nvSpPr>
          <p:cNvPr id="4" name="Text Box 1033">
            <a:extLst>
              <a:ext uri="{FF2B5EF4-FFF2-40B4-BE49-F238E27FC236}">
                <a16:creationId xmlns:a16="http://schemas.microsoft.com/office/drawing/2014/main" id="{77D9248E-C012-4061-F7DC-BE0507073A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096000"/>
            <a:ext cx="2400300" cy="7620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it-IT" altLang="it-IT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69676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0050" y="3429000"/>
            <a:ext cx="8058150" cy="2057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4953991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9012138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00050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05325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175051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61643531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55318385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421856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839070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3718058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0050" y="3429000"/>
            <a:ext cx="8058150" cy="2057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892407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43663" y="990600"/>
            <a:ext cx="2014537" cy="4495800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0050" y="990600"/>
            <a:ext cx="5891213" cy="4495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71313213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00050" y="1981200"/>
            <a:ext cx="8058150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339606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00050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4505325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3457964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olo, 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400050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05325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23390441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400050" y="1981200"/>
            <a:ext cx="8058150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8648344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400050" y="1981200"/>
            <a:ext cx="8058150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8030837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BA9525-9DAB-C86D-B7C2-DCCD315F6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FE9B4-B8B0-494E-B48E-B99E021B3EAE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FD940C-6CA7-5C4D-8F3B-A889ECAF0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7B8565-B31F-8044-DC2D-3BE219FE1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11C9F-16D0-4F89-9966-E67B4D8013A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46731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4F7673-1A85-41CB-DFDC-921AABFBE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464CC-EDE8-491F-B1AC-46052E1D15F7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C289B1-7FD1-AC87-0DB0-B8C782925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9B259F-BC2E-1579-1631-78771B2E7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50E1D-B9CF-4E39-8DB5-65BCF0E184D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2977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965F47-6A61-9EE8-B0DE-0C15C0613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F0480-916B-421D-A7B9-0308661E5241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0A6F87-905D-83E8-A729-2D6BA780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9823EB9-5E59-F43F-B016-AB44B7B4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A5D95-1CF4-49D5-8347-537BF4B3E80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1688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9A7ACDB-6D93-3B0B-0694-91A75AEA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53AAD-776A-4825-A6C8-258CD3353D1C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4B8EA7F-9F51-EAEE-AD4D-EE640901D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D1AF5A6-D602-B537-9B05-13A3E1A0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3545EC-7851-4947-8650-670A92A1922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3632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C8A00F73-A67E-CF18-2374-D92EB8FAA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ABAD9-D35C-4790-B5AE-E6D87092B377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8E9D3748-2049-8F09-407F-FDD31C55D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38DA7F17-9A42-31E5-1540-4367672F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8C673-D751-4167-AE98-927DF731536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4378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C5153ED4-976B-4670-8F09-F0D69D2B8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4F462-7273-4BED-8D60-7B0EE5DE368D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AC6A00E1-CDBC-A7E3-27FB-BB03F1970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E75B5AE4-04FB-D65A-EDC8-978AE65E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0F00B-E007-425D-9D53-E10B7D926FC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32907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CFDF4C35-2887-1CB2-0AE0-E43CABD73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C2544-3496-40FB-9B7E-2DBCEBEF12FB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6B940205-67DA-C178-B00D-3D05EAEE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DAA8ADDD-C424-C7CE-6B52-13BBAEEA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C9FA1-68E7-41D4-B19D-336E26D9C75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81790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3DDDE84-2F75-916F-49CA-5FBEC7284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D0DB6-B083-4D8B-BE7B-26717AC9DDE9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209C6F00-CFE0-1F0D-39A7-2240B9C51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707406E-54A3-8EB4-128B-BF7E24AF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33AF4-53ED-4086-B5FF-A67F341E145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513937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1DC51BF-F28B-CAEB-4FB6-6910BF5E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F5397-5F74-4F94-9798-D37572C8D152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781AACC8-32D8-A6DC-71AE-DA94C9D33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F6AB2CD-C7E0-0379-8491-14AF6ADC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02C4F-4A89-4E12-B014-85369502EBF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180289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A9C0BB-C947-95D1-E0F5-578DC450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56B57-04C8-4170-A47C-422FD620C232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30F494-8A1D-7F10-B07C-0BA6CAADF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01F17C-A5FC-C9ED-66BB-F1F75C07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8E69E-1D08-4D22-A95E-036FE2FA991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140481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9B1884-BE4F-A990-40F5-1751FB7D9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3742F-DD88-42F7-810D-5CEF867D8830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57E605-3E8C-0BC0-1618-02DBCFF82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16049B-6438-31CD-6251-2E81F40A2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E1153-43FA-4FE4-8F02-6B0942CE9E4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90994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5C227A-BA12-4EC9-18DA-35F57525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B27D7-3BD2-4AF9-B9EE-67DFBF9037AB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1F3BF3-D9FE-0357-FDC7-ED8C6A11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3B9AF0-AAFA-C8C2-FFC4-483ACFCED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56FB0-A784-4A57-9B2A-E1408823B5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999604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38506A-EEE2-F9CE-F45C-3BB62876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BDD7C-4A28-4FF3-907C-C4905B7102CD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1F573E-6B6A-3028-FED1-09E97736C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6CF6B4-67F9-3D0D-8476-9B272560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9F21F-1DA5-440B-B752-E4CDEEAAB05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51197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B6EB6B-7AD0-3747-E13C-87E14E35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03A72-B755-46DD-A6B8-22A1DE8E8708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5D77AC-AEE9-33E2-0429-694E9DC9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5D8293-191D-BF9E-3EB5-603B51C7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E5462-33F5-4C9E-8594-1EDCE741345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12240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C8D3BA89-C538-3B02-2A65-C71D66C07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CD634-9AFC-4F41-87DE-EFE81D63A480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D9D3536-0813-2BB9-44E5-3E5410BE1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D53014E5-19B5-639A-093E-4AFBB552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B2B4C-F359-4330-9D40-EBE717D9FC9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153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160E2BA3-0C08-F6DE-BFD2-11FD857D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BB53B-B05D-4C9C-9DD6-B728CB6EB657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939F866-63CB-36A2-03B0-FBDC5861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A5842513-D202-41A3-F010-2D6F82280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691A49-F7FA-43C2-985C-A132E6AEE3E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742870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46E8AA7-6C81-695E-78A0-45C6E125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11E5A-170A-426F-AEAF-34B3713C9A86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6BDF3182-DCB9-85EC-0319-1D576B39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FDF49B78-BB12-C29E-BC67-B8EDA300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4685A-98BB-4E26-B6B0-A3A1E76A4CF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48619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3F194A7E-4D67-8EC3-7340-3C1257E26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FEF2E-6D65-412A-8F40-5012FDAB0C89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51036A4-18F2-6B10-E940-0ED1EAC5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5F546AF5-0E41-A9A6-6B31-A7242F38C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ABFFF-20B3-4790-B0B4-6D2A366B127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22231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ECA87642-91EE-775A-E0D0-6B2266361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C14D3-9F39-46C0-881E-73A6E83A4E10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9777D725-D41E-1731-04D4-5624A5886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6B60FC0-FFCE-67FA-3D7D-7F13C269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1F9DE-ED07-4189-B757-8B784CAF61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52272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4D15E83-7B26-508D-21CF-8D4927E4C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0A439-2239-44A6-9A97-9FFAF3FDBDCF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E3F7BBAB-69C3-B1A2-57B0-85D9ED84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75FF6F8-98A8-E563-68A7-8B5E4673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BB90E-EC3B-4A77-B2FF-318D3E55814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39713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2C235B-C247-E8EB-888C-219F2A980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99193-9996-4AAC-B8DB-B1CFD4FEEC99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B18EB2-2123-D2E3-F658-86985226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72C3C8-1964-1474-AF04-E15263C2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7D0116-7006-4AAD-9D5D-13909F6E542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69798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FA5E24-DD4D-291D-82C0-2FAC9A021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81C5-D353-475F-BF9F-EF256CE3B2D1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E243B2-3244-D911-17F5-8894BD46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D90BAD-BA7C-9908-0A47-305B0C803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24A76-7CD3-47E0-B9D6-4684B29614D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321103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598D7B-A26F-FED9-0598-E5049C38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5305B-1741-4AFA-96FB-0521A9BC2EC2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A22AB6-3535-9F0C-8BB9-AD18021F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CF28EB-56D6-A806-CF26-2ACA03FF4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06041F-7BED-4C0B-A2C5-D36108B4160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987808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5F2C03-3A94-ABD4-7145-F08E8A81F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EEA2D-3E50-47AD-95EE-DD2BD3235DF7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962AC0-85AF-A8BC-1A4A-76EB1D4D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D9561-EEB7-7C8D-CFD3-EC8E0D7B5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F9243-0DDE-4A17-829E-807DEF9DC1A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871960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68B277-F12B-2B80-6F39-BFD7EA5E3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E1DD8-95F6-435D-BD31-EE669517EA48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D1823C-EC25-DB2C-2D31-370C86D1C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2E37D1-93A9-EB42-2F8C-2AB8FEA77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FB13A-0291-413A-94D7-56D86326323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10327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A4842B4-DAAE-0A4B-9C7D-3E7B670BE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CC4BE-CF15-497B-99C5-ED36D4FF53A5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ECD37BFB-A1BA-B056-CC67-7244656F3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581DA23-4F9D-0DDB-7C29-7342F1C8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CD1D7-BDF8-43A1-8E78-C4C2339CEB0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56067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15763D92-4B67-549E-E8AC-9897EC3D9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501EC-954E-45D7-9890-1CF3508431E4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0A3C83C-6752-DA1B-CA6A-A610AB88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B458B7DA-E41D-22BB-0AFF-3147EACF7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DE600-F5AA-4175-A3ED-BAECEE72634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637665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DFE657B1-2B6B-3B95-1246-99FAFB60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3E44F-9FB5-4833-802C-A09C1125B83A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44DE70F9-3070-7DF6-2AFF-B0DC4886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D29E3CE4-D3C9-69F7-EAD3-632A006E0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5EC40-AD5A-446D-8082-19488827BF7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70856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4787EE70-5C5D-9D29-5C52-B9D5AAE0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1E3F5-C4A1-4F0B-827D-C765A45CF077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6098DBDA-968C-93D9-BBBF-564BD359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31E8A915-FC05-227A-00DB-B33D6632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D1D08-DD67-4E59-8641-422013AD821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32158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56C7322-F587-60DA-63E1-D9F757EC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7FD7E-56AE-47EC-BB3C-4CB1A9C3577E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AE65F081-D9CF-F0AE-B19D-12237189F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0FF9AFB2-B54B-4393-80F7-8DC12B20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9E24D-CF8A-40CF-A20D-EBC9D01ACD7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763024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9A060F6-9A97-082E-4C89-46180FF57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2915E-E4F9-43B3-B35A-B9432B2CC9D2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3211206E-3237-3B04-F06E-D35BF4A2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0E8A70A4-0B6D-39A4-30BB-847F7E338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4A137-E346-4E3F-BA2E-6E67662D646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819733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21A8AE-416A-201C-648B-FF2567708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B996B-7358-431F-AC76-ADD428C29702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E8724D-FB3D-782D-94B0-0C4342E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E47E16-67C8-496F-AE87-BDBF5B57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BD54D-7925-4B4E-BA27-DDA741B8EB0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422662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685163-88AB-9F87-41C8-DDA2688FA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537F1-A68F-4356-ACD7-00523D2720AA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B0EE28-9C2A-6EA8-8941-A8B6CFEF8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A1D398-1BA0-E34B-3BC0-B1F6E63C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494AF-84CF-4D26-9B69-84AB761541C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0175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>
            <a:extLst>
              <a:ext uri="{FF2B5EF4-FFF2-40B4-BE49-F238E27FC236}">
                <a16:creationId xmlns:a16="http://schemas.microsoft.com/office/drawing/2014/main" id="{9D8BA0D8-6A77-F69B-FF5E-F22BDD18DB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9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Text Box 22">
            <a:extLst>
              <a:ext uri="{FF2B5EF4-FFF2-40B4-BE49-F238E27FC236}">
                <a16:creationId xmlns:a16="http://schemas.microsoft.com/office/drawing/2014/main" id="{414DCC36-D8AE-04FD-624C-6CCF0A34972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38600" y="265113"/>
            <a:ext cx="48006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1030" name="Text Box 24">
            <a:extLst>
              <a:ext uri="{FF2B5EF4-FFF2-40B4-BE49-F238E27FC236}">
                <a16:creationId xmlns:a16="http://schemas.microsoft.com/office/drawing/2014/main" id="{B5D67AA0-2BB3-77CE-7AD0-73CF0F47311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" y="6323013"/>
            <a:ext cx="81534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it-IT" altLang="it-IT" sz="2000" dirty="0">
                <a:solidFill>
                  <a:schemeClr val="bg1"/>
                </a:solidFill>
              </a:rPr>
              <a:t>Direzione centrale infrastrutture e territorio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2" r:id="rId1"/>
    <p:sldLayoutId id="2147484483" r:id="rId2"/>
    <p:sldLayoutId id="2147484484" r:id="rId3"/>
    <p:sldLayoutId id="2147484485" r:id="rId4"/>
    <p:sldLayoutId id="2147484486" r:id="rId5"/>
    <p:sldLayoutId id="2147484487" r:id="rId6"/>
    <p:sldLayoutId id="2147484488" r:id="rId7"/>
    <p:sldLayoutId id="2147484489" r:id="rId8"/>
    <p:sldLayoutId id="2147484490" r:id="rId9"/>
    <p:sldLayoutId id="2147484491" r:id="rId10"/>
    <p:sldLayoutId id="2147484492" r:id="rId11"/>
    <p:sldLayoutId id="2147484493" r:id="rId12"/>
    <p:sldLayoutId id="2147484494" r:id="rId13"/>
    <p:sldLayoutId id="2147484495" r:id="rId14"/>
    <p:sldLayoutId id="2147484496" r:id="rId15"/>
    <p:sldLayoutId id="2147484497" r:id="rId16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Clr>
          <a:srgbClr val="21449C"/>
        </a:buClr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DecimaW03 Rg" pitchFamily="2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DecimaW03 Rg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titolo 1">
            <a:extLst>
              <a:ext uri="{FF2B5EF4-FFF2-40B4-BE49-F238E27FC236}">
                <a16:creationId xmlns:a16="http://schemas.microsoft.com/office/drawing/2014/main" id="{DB579BA3-C6CC-3B2F-F785-02EE79AAD2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2051" name="Segnaposto testo 2">
            <a:extLst>
              <a:ext uri="{FF2B5EF4-FFF2-40B4-BE49-F238E27FC236}">
                <a16:creationId xmlns:a16="http://schemas.microsoft.com/office/drawing/2014/main" id="{A6681B37-19CA-42DC-6D9B-F701B8115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E2D3C6-A3AE-B3AE-4D09-FBD25E3F8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7C4AC9FE-1646-4262-A386-09F1436EE62A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745138-C1B3-2839-980D-A23B2C6B7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18E668-8B96-2931-5CF2-7EA278555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9E0E2C9D-BDB2-4D56-87E5-8A2832F2563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titolo 1">
            <a:extLst>
              <a:ext uri="{FF2B5EF4-FFF2-40B4-BE49-F238E27FC236}">
                <a16:creationId xmlns:a16="http://schemas.microsoft.com/office/drawing/2014/main" id="{81699015-E027-0AC0-8F18-476AB1AC54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3075" name="Segnaposto testo 2">
            <a:extLst>
              <a:ext uri="{FF2B5EF4-FFF2-40B4-BE49-F238E27FC236}">
                <a16:creationId xmlns:a16="http://schemas.microsoft.com/office/drawing/2014/main" id="{7E21237D-C86B-EC91-E36C-79B6ED563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C64CF1-D1D0-656B-46E4-A6E67F56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6E0D1EE-ACEA-459C-AD27-E378A4115B71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B75E88-0F18-4EA3-CEF1-4CCFBDB20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615B71-C04A-1986-F745-56FDF2431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FC6EB87C-36AF-46B5-B063-0F407CEEF3C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0" r:id="rId1"/>
    <p:sldLayoutId id="2147484461" r:id="rId2"/>
    <p:sldLayoutId id="2147484462" r:id="rId3"/>
    <p:sldLayoutId id="2147484463" r:id="rId4"/>
    <p:sldLayoutId id="2147484464" r:id="rId5"/>
    <p:sldLayoutId id="2147484465" r:id="rId6"/>
    <p:sldLayoutId id="2147484466" r:id="rId7"/>
    <p:sldLayoutId id="2147484467" r:id="rId8"/>
    <p:sldLayoutId id="2147484468" r:id="rId9"/>
    <p:sldLayoutId id="2147484469" r:id="rId10"/>
    <p:sldLayoutId id="214748447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titolo 1">
            <a:extLst>
              <a:ext uri="{FF2B5EF4-FFF2-40B4-BE49-F238E27FC236}">
                <a16:creationId xmlns:a16="http://schemas.microsoft.com/office/drawing/2014/main" id="{FF61C902-4404-A2B1-50BC-32AAEA5AA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4099" name="Segnaposto testo 2">
            <a:extLst>
              <a:ext uri="{FF2B5EF4-FFF2-40B4-BE49-F238E27FC236}">
                <a16:creationId xmlns:a16="http://schemas.microsoft.com/office/drawing/2014/main" id="{4665B073-CE54-27DE-BC56-F42F60581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C7DC53-2486-50C4-813F-A27B69DF8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F43CEE16-BB74-4678-A3DC-F1431F5E8A34}" type="datetimeFigureOut">
              <a:rPr lang="it-IT"/>
              <a:pPr>
                <a:defRPr/>
              </a:pPr>
              <a:t>16/10/2026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167BD1-1AF8-B08B-3CC3-148647874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1BEC0-91E3-9AAA-E96D-DB38F691B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2EC45A4-7E11-40CB-A35C-31DE7E7C00E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1" r:id="rId1"/>
    <p:sldLayoutId id="2147484472" r:id="rId2"/>
    <p:sldLayoutId id="2147484473" r:id="rId3"/>
    <p:sldLayoutId id="2147484474" r:id="rId4"/>
    <p:sldLayoutId id="2147484475" r:id="rId5"/>
    <p:sldLayoutId id="2147484476" r:id="rId6"/>
    <p:sldLayoutId id="2147484477" r:id="rId7"/>
    <p:sldLayoutId id="2147484478" r:id="rId8"/>
    <p:sldLayoutId id="2147484479" r:id="rId9"/>
    <p:sldLayoutId id="2147484480" r:id="rId10"/>
    <p:sldLayoutId id="214748448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4">
            <a:extLst>
              <a:ext uri="{FF2B5EF4-FFF2-40B4-BE49-F238E27FC236}">
                <a16:creationId xmlns:a16="http://schemas.microsoft.com/office/drawing/2014/main" id="{1628F937-31F6-CF3A-DBE5-7EC027627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55" name="Text Box 27">
            <a:extLst>
              <a:ext uri="{FF2B5EF4-FFF2-40B4-BE49-F238E27FC236}">
                <a16:creationId xmlns:a16="http://schemas.microsoft.com/office/drawing/2014/main" id="{31487F60-AAED-1F68-ABC5-9B65E86AB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23556" name="Rectangle 12">
            <a:extLst>
              <a:ext uri="{FF2B5EF4-FFF2-40B4-BE49-F238E27FC236}">
                <a16:creationId xmlns:a16="http://schemas.microsoft.com/office/drawing/2014/main" id="{FF785494-4AC7-E2B8-FCB7-BE098B546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308000"/>
            <a:ext cx="8568952" cy="4425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ctr"/>
            <a:r>
              <a:rPr lang="it-IT" altLang="it-IT" sz="3600" b="1" dirty="0">
                <a:solidFill>
                  <a:schemeClr val="bg1"/>
                </a:solidFill>
              </a:rPr>
              <a:t>Iniziative di acquisto centralizzato della </a:t>
            </a:r>
          </a:p>
          <a:p>
            <a:pPr algn="ctr"/>
            <a:r>
              <a:rPr lang="it-IT" altLang="it-IT" sz="3600" b="1" dirty="0">
                <a:solidFill>
                  <a:schemeClr val="bg1"/>
                </a:solidFill>
              </a:rPr>
              <a:t>Centrale unica di committenza e provveditorato (CUC) regionale </a:t>
            </a:r>
          </a:p>
          <a:p>
            <a:pPr algn="ctr"/>
            <a:r>
              <a:rPr lang="it-IT" altLang="it-IT" sz="4800" b="1" dirty="0">
                <a:solidFill>
                  <a:srgbClr val="FFC000"/>
                </a:solidFill>
              </a:rPr>
              <a:t>22 ottobre 2026</a:t>
            </a:r>
          </a:p>
          <a:p>
            <a:pPr algn="ctr"/>
            <a:r>
              <a:rPr lang="it-IT" altLang="it-IT" sz="2400" b="1" dirty="0">
                <a:solidFill>
                  <a:srgbClr val="FFC000"/>
                </a:solidFill>
              </a:rPr>
              <a:t>Sala Conferenze R05 - TRIESTE</a:t>
            </a:r>
          </a:p>
          <a:p>
            <a:pPr algn="ctr">
              <a:spcBef>
                <a:spcPts val="1200"/>
              </a:spcBef>
            </a:pPr>
            <a:r>
              <a:rPr lang="it-IT" altLang="it-IT" sz="3600" b="1" dirty="0">
                <a:solidFill>
                  <a:schemeClr val="bg1"/>
                </a:solidFill>
              </a:rPr>
              <a:t>Incontro con Enti locali </a:t>
            </a:r>
          </a:p>
          <a:p>
            <a:pPr algn="ctr">
              <a:spcBef>
                <a:spcPts val="1200"/>
              </a:spcBef>
            </a:pPr>
            <a:r>
              <a:rPr lang="it-IT" altLang="it-IT" sz="3600" b="1" dirty="0">
                <a:solidFill>
                  <a:schemeClr val="bg1"/>
                </a:solidFill>
              </a:rPr>
              <a:t>ed Enti convenzionati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AE8FF-AFD7-22B7-054F-0A0136AC1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4">
            <a:extLst>
              <a:ext uri="{FF2B5EF4-FFF2-40B4-BE49-F238E27FC236}">
                <a16:creationId xmlns:a16="http://schemas.microsoft.com/office/drawing/2014/main" id="{C66504A6-25E4-ADD6-2893-E3D198E3E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55" name="Text Box 27">
            <a:extLst>
              <a:ext uri="{FF2B5EF4-FFF2-40B4-BE49-F238E27FC236}">
                <a16:creationId xmlns:a16="http://schemas.microsoft.com/office/drawing/2014/main" id="{7AF64EA4-136D-AE15-5910-C3B615D06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23556" name="Rectangle 12">
            <a:extLst>
              <a:ext uri="{FF2B5EF4-FFF2-40B4-BE49-F238E27FC236}">
                <a16:creationId xmlns:a16="http://schemas.microsoft.com/office/drawing/2014/main" id="{E814743D-8344-754F-E9D1-B5D80BCE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1308000"/>
            <a:ext cx="8058150" cy="423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ctr"/>
            <a:r>
              <a:rPr lang="it-IT" altLang="it-IT" sz="3600" b="1" dirty="0">
                <a:solidFill>
                  <a:schemeClr val="bg1"/>
                </a:solidFill>
              </a:rPr>
              <a:t>Assessore al patrimonio, demanio, servizi generali e sistemi informativi</a:t>
            </a:r>
          </a:p>
          <a:p>
            <a:pPr algn="ctr"/>
            <a:r>
              <a:rPr lang="it-IT" altLang="it-IT" sz="3600" b="1">
                <a:solidFill>
                  <a:schemeClr val="bg1"/>
                </a:solidFill>
              </a:rPr>
              <a:t> </a:t>
            </a:r>
            <a:endParaRPr lang="it-IT" altLang="it-IT" sz="3600" b="1" dirty="0">
              <a:solidFill>
                <a:schemeClr val="bg1"/>
              </a:solidFill>
            </a:endParaRPr>
          </a:p>
          <a:p>
            <a:pPr algn="ctr"/>
            <a:r>
              <a:rPr lang="it-IT" altLang="it-IT" sz="3600" b="1" dirty="0">
                <a:solidFill>
                  <a:schemeClr val="bg1"/>
                </a:solidFill>
              </a:rPr>
              <a:t>Sebastiano Callari</a:t>
            </a:r>
          </a:p>
        </p:txBody>
      </p:sp>
    </p:spTree>
    <p:extLst>
      <p:ext uri="{BB962C8B-B14F-4D97-AF65-F5344CB8AC3E}">
        <p14:creationId xmlns:p14="http://schemas.microsoft.com/office/powerpoint/2010/main" val="320141489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DecimaWE Rg"/>
        <a:ea typeface=""/>
        <a:cs typeface=""/>
      </a:majorFont>
      <a:minorFont>
        <a:latin typeface="DecimaWE Rg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DecimaWE Rg" panose="02000000000000000000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DecimaWE Rg" panose="02000000000000000000" pitchFamily="2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E1206B9E05AB8469C1230FE2638813A" ma:contentTypeVersion="1" ma:contentTypeDescription="Creare un nuovo documento." ma:contentTypeScope="" ma:versionID="3defdf147bba4906e4c87c9abf72ffa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07027eaa144eb809f075463d81fdff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a inizio pianificazion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a fine pianificazion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2032C6-81A6-4DCF-882B-D80C02E9D3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944F06-F17D-49B0-927D-8F63E3443827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037C7F5-CA04-4B75-A4BB-86BD969B5872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9B909D31-F573-4C0A-A497-3CF081FB6F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1580</TotalTime>
  <Words>81</Words>
  <Application>Microsoft Office PowerPoint</Application>
  <PresentationFormat>Presentazione su schermo (4:3)</PresentationFormat>
  <Paragraphs>12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2</vt:i4>
      </vt:variant>
    </vt:vector>
  </HeadingPairs>
  <TitlesOfParts>
    <vt:vector size="14" baseType="lpstr">
      <vt:lpstr>Aptos</vt:lpstr>
      <vt:lpstr>Aptos Display</vt:lpstr>
      <vt:lpstr>Arial</vt:lpstr>
      <vt:lpstr>DecimaUNI02 Rg</vt:lpstr>
      <vt:lpstr>DecimaW03 Rg</vt:lpstr>
      <vt:lpstr>DecimaWE Rg</vt:lpstr>
      <vt:lpstr>Times New Roman</vt:lpstr>
      <vt:lpstr>Wingdings</vt:lpstr>
      <vt:lpstr>Struttura predefinita</vt:lpstr>
      <vt:lpstr>2_Personalizza struttura</vt:lpstr>
      <vt:lpstr>Personalizza struttura</vt:lpstr>
      <vt:lpstr>1_Personalizza struttura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sandro</dc:creator>
  <cp:lastModifiedBy>Antares Giovanni</cp:lastModifiedBy>
  <cp:revision>118</cp:revision>
  <dcterms:created xsi:type="dcterms:W3CDTF">2006-02-07T08:20:31Z</dcterms:created>
  <dcterms:modified xsi:type="dcterms:W3CDTF">2026-10-16T07:28:05Z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pologia">
    <vt:lpwstr>Varie</vt:lpwstr>
  </property>
  <property fmtid="{D5CDD505-2E9C-101B-9397-08002B2CF9AE}" pid="3" name="ContentTypeId">
    <vt:lpwstr>0x0101009E1206B9E05AB8469C1230FE2638813A</vt:lpwstr>
  </property>
</Properties>
</file>